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57" r:id="rId3"/>
    <p:sldId id="270" r:id="rId4"/>
    <p:sldId id="271" r:id="rId5"/>
    <p:sldId id="272" r:id="rId6"/>
    <p:sldId id="273" r:id="rId7"/>
    <p:sldId id="274" r:id="rId8"/>
    <p:sldId id="275" r:id="rId9"/>
    <p:sldId id="276" r:id="rId10"/>
    <p:sldId id="277" r:id="rId11"/>
    <p:sldId id="279" r:id="rId12"/>
    <p:sldId id="278" r:id="rId13"/>
    <p:sldId id="280" r:id="rId14"/>
    <p:sldId id="281" r:id="rId15"/>
    <p:sldId id="285" r:id="rId16"/>
    <p:sldId id="282" r:id="rId17"/>
    <p:sldId id="284" r:id="rId18"/>
    <p:sldId id="286" r:id="rId19"/>
    <p:sldId id="288" r:id="rId20"/>
    <p:sldId id="287"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807D7F-E1D5-47D3-9D3D-9778B740BC65}" v="480" dt="2021-12-18T20:57:00.169"/>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599" autoAdjust="0"/>
  </p:normalViewPr>
  <p:slideViewPr>
    <p:cSldViewPr>
      <p:cViewPr varScale="1">
        <p:scale>
          <a:sx n="93" d="100"/>
          <a:sy n="93" d="100"/>
        </p:scale>
        <p:origin x="92" y="336"/>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Hopkins" userId="d556fad0dab3d376" providerId="LiveId" clId="{55807D7F-E1D5-47D3-9D3D-9778B740BC65}"/>
    <pc:docChg chg="undo custSel addSld delSld modSld">
      <pc:chgData name="Mark Hopkins" userId="d556fad0dab3d376" providerId="LiveId" clId="{55807D7F-E1D5-47D3-9D3D-9778B740BC65}" dt="2021-12-18T21:14:39.292" v="1601" actId="20577"/>
      <pc:docMkLst>
        <pc:docMk/>
      </pc:docMkLst>
      <pc:sldChg chg="addSp modSp mod modAnim">
        <pc:chgData name="Mark Hopkins" userId="d556fad0dab3d376" providerId="LiveId" clId="{55807D7F-E1D5-47D3-9D3D-9778B740BC65}" dt="2021-12-18T15:13:23.719" v="497"/>
        <pc:sldMkLst>
          <pc:docMk/>
          <pc:sldMk cId="1920111014" sldId="256"/>
        </pc:sldMkLst>
        <pc:spChg chg="add mod">
          <ac:chgData name="Mark Hopkins" userId="d556fad0dab3d376" providerId="LiveId" clId="{55807D7F-E1D5-47D3-9D3D-9778B740BC65}" dt="2021-12-18T15:13:01.546" v="496" actId="1076"/>
          <ac:spMkLst>
            <pc:docMk/>
            <pc:sldMk cId="1920111014" sldId="256"/>
            <ac:spMk id="4" creationId="{2CA80029-D9F6-491E-81F0-6D349C440440}"/>
          </ac:spMkLst>
        </pc:spChg>
      </pc:sldChg>
      <pc:sldChg chg="addSp delSp modSp new mod modAnim">
        <pc:chgData name="Mark Hopkins" userId="d556fad0dab3d376" providerId="LiveId" clId="{55807D7F-E1D5-47D3-9D3D-9778B740BC65}" dt="2021-12-18T20:01:59.469" v="1574"/>
        <pc:sldMkLst>
          <pc:docMk/>
          <pc:sldMk cId="160520347" sldId="277"/>
        </pc:sldMkLst>
        <pc:spChg chg="mod">
          <ac:chgData name="Mark Hopkins" userId="d556fad0dab3d376" providerId="LiveId" clId="{55807D7F-E1D5-47D3-9D3D-9778B740BC65}" dt="2021-12-18T14:42:40.666" v="1"/>
          <ac:spMkLst>
            <pc:docMk/>
            <pc:sldMk cId="160520347" sldId="277"/>
            <ac:spMk id="2" creationId="{FD5A9EFA-6E8D-43CF-B4FE-75C83C2F88BD}"/>
          </ac:spMkLst>
        </pc:spChg>
        <pc:spChg chg="mod">
          <ac:chgData name="Mark Hopkins" userId="d556fad0dab3d376" providerId="LiveId" clId="{55807D7F-E1D5-47D3-9D3D-9778B740BC65}" dt="2021-12-18T14:51:46.589" v="304" actId="20577"/>
          <ac:spMkLst>
            <pc:docMk/>
            <pc:sldMk cId="160520347" sldId="277"/>
            <ac:spMk id="3" creationId="{7C414352-86DF-4A98-9B04-D7B9110DF6E3}"/>
          </ac:spMkLst>
        </pc:spChg>
        <pc:spChg chg="add del">
          <ac:chgData name="Mark Hopkins" userId="d556fad0dab3d376" providerId="LiveId" clId="{55807D7F-E1D5-47D3-9D3D-9778B740BC65}" dt="2021-12-18T14:57:42.754" v="310" actId="478"/>
          <ac:spMkLst>
            <pc:docMk/>
            <pc:sldMk cId="160520347" sldId="277"/>
            <ac:spMk id="5" creationId="{19CEBD6F-58AD-46E5-A4B5-C636666346BF}"/>
          </ac:spMkLst>
        </pc:spChg>
      </pc:sldChg>
      <pc:sldChg chg="addSp modSp mod modClrScheme modAnim chgLayout">
        <pc:chgData name="Mark Hopkins" userId="d556fad0dab3d376" providerId="LiveId" clId="{55807D7F-E1D5-47D3-9D3D-9778B740BC65}" dt="2021-12-18T15:06:12.438" v="465" actId="1076"/>
        <pc:sldMkLst>
          <pc:docMk/>
          <pc:sldMk cId="764117929" sldId="278"/>
        </pc:sldMkLst>
        <pc:spChg chg="mod">
          <ac:chgData name="Mark Hopkins" userId="d556fad0dab3d376" providerId="LiveId" clId="{55807D7F-E1D5-47D3-9D3D-9778B740BC65}" dt="2021-12-18T15:00:33.348" v="326" actId="26606"/>
          <ac:spMkLst>
            <pc:docMk/>
            <pc:sldMk cId="764117929" sldId="278"/>
            <ac:spMk id="2" creationId="{FD5A9EFA-6E8D-43CF-B4FE-75C83C2F88BD}"/>
          </ac:spMkLst>
        </pc:spChg>
        <pc:spChg chg="mod ord">
          <ac:chgData name="Mark Hopkins" userId="d556fad0dab3d376" providerId="LiveId" clId="{55807D7F-E1D5-47D3-9D3D-9778B740BC65}" dt="2021-12-18T15:00:33.348" v="326" actId="26606"/>
          <ac:spMkLst>
            <pc:docMk/>
            <pc:sldMk cId="764117929" sldId="278"/>
            <ac:spMk id="3" creationId="{7C414352-86DF-4A98-9B04-D7B9110DF6E3}"/>
          </ac:spMkLst>
        </pc:spChg>
        <pc:picChg chg="add mod">
          <ac:chgData name="Mark Hopkins" userId="d556fad0dab3d376" providerId="LiveId" clId="{55807D7F-E1D5-47D3-9D3D-9778B740BC65}" dt="2021-12-18T15:06:12.438" v="465" actId="1076"/>
          <ac:picMkLst>
            <pc:docMk/>
            <pc:sldMk cId="764117929" sldId="278"/>
            <ac:picMk id="5" creationId="{D8D8CAB3-00BB-437D-95DE-87E6DB12666E}"/>
          </ac:picMkLst>
        </pc:picChg>
      </pc:sldChg>
      <pc:sldChg chg="modSp new del mod">
        <pc:chgData name="Mark Hopkins" userId="d556fad0dab3d376" providerId="LiveId" clId="{55807D7F-E1D5-47D3-9D3D-9778B740BC65}" dt="2021-12-18T14:57:22.084" v="308" actId="2696"/>
        <pc:sldMkLst>
          <pc:docMk/>
          <pc:sldMk cId="3007028541" sldId="278"/>
        </pc:sldMkLst>
        <pc:spChg chg="mod">
          <ac:chgData name="Mark Hopkins" userId="d556fad0dab3d376" providerId="LiveId" clId="{55807D7F-E1D5-47D3-9D3D-9778B740BC65}" dt="2021-12-18T14:57:01.605" v="307"/>
          <ac:spMkLst>
            <pc:docMk/>
            <pc:sldMk cId="3007028541" sldId="278"/>
            <ac:spMk id="2" creationId="{95B30AB5-8DB2-4476-989A-BD7F32ABA6CC}"/>
          </ac:spMkLst>
        </pc:spChg>
      </pc:sldChg>
      <pc:sldChg chg="modSp modAnim">
        <pc:chgData name="Mark Hopkins" userId="d556fad0dab3d376" providerId="LiveId" clId="{55807D7F-E1D5-47D3-9D3D-9778B740BC65}" dt="2021-12-18T15:05:25.193" v="463" actId="5793"/>
        <pc:sldMkLst>
          <pc:docMk/>
          <pc:sldMk cId="568530797" sldId="279"/>
        </pc:sldMkLst>
        <pc:spChg chg="mod">
          <ac:chgData name="Mark Hopkins" userId="d556fad0dab3d376" providerId="LiveId" clId="{55807D7F-E1D5-47D3-9D3D-9778B740BC65}" dt="2021-12-18T15:05:25.193" v="463" actId="5793"/>
          <ac:spMkLst>
            <pc:docMk/>
            <pc:sldMk cId="568530797" sldId="279"/>
            <ac:spMk id="3" creationId="{7C414352-86DF-4A98-9B04-D7B9110DF6E3}"/>
          </ac:spMkLst>
        </pc:spChg>
      </pc:sldChg>
      <pc:sldChg chg="modSp del mod">
        <pc:chgData name="Mark Hopkins" userId="d556fad0dab3d376" providerId="LiveId" clId="{55807D7F-E1D5-47D3-9D3D-9778B740BC65}" dt="2021-12-18T14:59:14.084" v="318" actId="2696"/>
        <pc:sldMkLst>
          <pc:docMk/>
          <pc:sldMk cId="3711827531" sldId="279"/>
        </pc:sldMkLst>
        <pc:spChg chg="mod">
          <ac:chgData name="Mark Hopkins" userId="d556fad0dab3d376" providerId="LiveId" clId="{55807D7F-E1D5-47D3-9D3D-9778B740BC65}" dt="2021-12-18T14:57:28.754" v="309" actId="6549"/>
          <ac:spMkLst>
            <pc:docMk/>
            <pc:sldMk cId="3711827531" sldId="279"/>
            <ac:spMk id="3" creationId="{7C414352-86DF-4A98-9B04-D7B9110DF6E3}"/>
          </ac:spMkLst>
        </pc:spChg>
      </pc:sldChg>
      <pc:sldChg chg="addSp delSp modSp mod">
        <pc:chgData name="Mark Hopkins" userId="d556fad0dab3d376" providerId="LiveId" clId="{55807D7F-E1D5-47D3-9D3D-9778B740BC65}" dt="2021-12-18T15:08:37.117" v="473" actId="1076"/>
        <pc:sldMkLst>
          <pc:docMk/>
          <pc:sldMk cId="135166422" sldId="280"/>
        </pc:sldMkLst>
        <pc:picChg chg="del">
          <ac:chgData name="Mark Hopkins" userId="d556fad0dab3d376" providerId="LiveId" clId="{55807D7F-E1D5-47D3-9D3D-9778B740BC65}" dt="2021-12-18T15:08:10.223" v="466" actId="478"/>
          <ac:picMkLst>
            <pc:docMk/>
            <pc:sldMk cId="135166422" sldId="280"/>
            <ac:picMk id="5" creationId="{D8D8CAB3-00BB-437D-95DE-87E6DB12666E}"/>
          </ac:picMkLst>
        </pc:picChg>
        <pc:picChg chg="add mod">
          <ac:chgData name="Mark Hopkins" userId="d556fad0dab3d376" providerId="LiveId" clId="{55807D7F-E1D5-47D3-9D3D-9778B740BC65}" dt="2021-12-18T15:08:37.117" v="473" actId="1076"/>
          <ac:picMkLst>
            <pc:docMk/>
            <pc:sldMk cId="135166422" sldId="280"/>
            <ac:picMk id="6" creationId="{0E945E3E-4071-4CEB-B097-1CCEF50041F3}"/>
          </ac:picMkLst>
        </pc:picChg>
      </pc:sldChg>
      <pc:sldChg chg="modSp mod">
        <pc:chgData name="Mark Hopkins" userId="d556fad0dab3d376" providerId="LiveId" clId="{55807D7F-E1D5-47D3-9D3D-9778B740BC65}" dt="2021-12-18T21:14:39.292" v="1601" actId="20577"/>
        <pc:sldMkLst>
          <pc:docMk/>
          <pc:sldMk cId="304366577" sldId="281"/>
        </pc:sldMkLst>
        <pc:spChg chg="mod">
          <ac:chgData name="Mark Hopkins" userId="d556fad0dab3d376" providerId="LiveId" clId="{55807D7F-E1D5-47D3-9D3D-9778B740BC65}" dt="2021-12-18T21:14:39.292" v="1601" actId="20577"/>
          <ac:spMkLst>
            <pc:docMk/>
            <pc:sldMk cId="304366577" sldId="281"/>
            <ac:spMk id="3" creationId="{7C414352-86DF-4A98-9B04-D7B9110DF6E3}"/>
          </ac:spMkLst>
        </pc:spChg>
      </pc:sldChg>
      <pc:sldChg chg="modSp mod modAnim">
        <pc:chgData name="Mark Hopkins" userId="d556fad0dab3d376" providerId="LiveId" clId="{55807D7F-E1D5-47D3-9D3D-9778B740BC65}" dt="2021-12-18T15:54:15.989" v="1571" actId="20577"/>
        <pc:sldMkLst>
          <pc:docMk/>
          <pc:sldMk cId="4280784620" sldId="282"/>
        </pc:sldMkLst>
        <pc:spChg chg="mod">
          <ac:chgData name="Mark Hopkins" userId="d556fad0dab3d376" providerId="LiveId" clId="{55807D7F-E1D5-47D3-9D3D-9778B740BC65}" dt="2021-12-18T15:42:43.644" v="902" actId="1037"/>
          <ac:spMkLst>
            <pc:docMk/>
            <pc:sldMk cId="4280784620" sldId="282"/>
            <ac:spMk id="2" creationId="{FD5A9EFA-6E8D-43CF-B4FE-75C83C2F88BD}"/>
          </ac:spMkLst>
        </pc:spChg>
        <pc:spChg chg="mod">
          <ac:chgData name="Mark Hopkins" userId="d556fad0dab3d376" providerId="LiveId" clId="{55807D7F-E1D5-47D3-9D3D-9778B740BC65}" dt="2021-12-18T15:54:15.989" v="1571" actId="20577"/>
          <ac:spMkLst>
            <pc:docMk/>
            <pc:sldMk cId="4280784620" sldId="282"/>
            <ac:spMk id="3" creationId="{7C414352-86DF-4A98-9B04-D7B9110DF6E3}"/>
          </ac:spMkLst>
        </pc:spChg>
      </pc:sldChg>
      <pc:sldChg chg="modSp del mod">
        <pc:chgData name="Mark Hopkins" userId="d556fad0dab3d376" providerId="LiveId" clId="{55807D7F-E1D5-47D3-9D3D-9778B740BC65}" dt="2021-12-18T15:34:34.124" v="837" actId="2696"/>
        <pc:sldMkLst>
          <pc:docMk/>
          <pc:sldMk cId="3262638282" sldId="283"/>
        </pc:sldMkLst>
        <pc:spChg chg="mod">
          <ac:chgData name="Mark Hopkins" userId="d556fad0dab3d376" providerId="LiveId" clId="{55807D7F-E1D5-47D3-9D3D-9778B740BC65}" dt="2021-12-18T15:34:09.815" v="836" actId="120"/>
          <ac:spMkLst>
            <pc:docMk/>
            <pc:sldMk cId="3262638282" sldId="283"/>
            <ac:spMk id="2" creationId="{FD5A9EFA-6E8D-43CF-B4FE-75C83C2F88BD}"/>
          </ac:spMkLst>
        </pc:spChg>
      </pc:sldChg>
      <pc:sldChg chg="modSp mod">
        <pc:chgData name="Mark Hopkins" userId="d556fad0dab3d376" providerId="LiveId" clId="{55807D7F-E1D5-47D3-9D3D-9778B740BC65}" dt="2021-12-18T15:40:21.936" v="872" actId="20577"/>
        <pc:sldMkLst>
          <pc:docMk/>
          <pc:sldMk cId="1977439444" sldId="284"/>
        </pc:sldMkLst>
        <pc:spChg chg="mod">
          <ac:chgData name="Mark Hopkins" userId="d556fad0dab3d376" providerId="LiveId" clId="{55807D7F-E1D5-47D3-9D3D-9778B740BC65}" dt="2021-12-18T15:40:21.936" v="872" actId="20577"/>
          <ac:spMkLst>
            <pc:docMk/>
            <pc:sldMk cId="1977439444" sldId="284"/>
            <ac:spMk id="13" creationId="{00000000-0000-0000-0000-000000000000}"/>
          </ac:spMkLst>
        </pc:spChg>
      </pc:sldChg>
      <pc:sldChg chg="modSp mod">
        <pc:chgData name="Mark Hopkins" userId="d556fad0dab3d376" providerId="LiveId" clId="{55807D7F-E1D5-47D3-9D3D-9778B740BC65}" dt="2021-12-18T15:41:34.075" v="878" actId="20577"/>
        <pc:sldMkLst>
          <pc:docMk/>
          <pc:sldMk cId="3162507193" sldId="285"/>
        </pc:sldMkLst>
        <pc:spChg chg="mod">
          <ac:chgData name="Mark Hopkins" userId="d556fad0dab3d376" providerId="LiveId" clId="{55807D7F-E1D5-47D3-9D3D-9778B740BC65}" dt="2021-12-18T15:41:34.075" v="878" actId="20577"/>
          <ac:spMkLst>
            <pc:docMk/>
            <pc:sldMk cId="3162507193" sldId="285"/>
            <ac:spMk id="13" creationId="{00000000-0000-0000-0000-000000000000}"/>
          </ac:spMkLst>
        </pc:spChg>
      </pc:sldChg>
      <pc:sldChg chg="addSp delSp modSp mod delAnim modAnim">
        <pc:chgData name="Mark Hopkins" userId="d556fad0dab3d376" providerId="LiveId" clId="{55807D7F-E1D5-47D3-9D3D-9778B740BC65}" dt="2021-12-18T20:53:16.838" v="1578" actId="22"/>
        <pc:sldMkLst>
          <pc:docMk/>
          <pc:sldMk cId="1963459142" sldId="286"/>
        </pc:sldMkLst>
        <pc:spChg chg="add mod">
          <ac:chgData name="Mark Hopkins" userId="d556fad0dab3d376" providerId="LiveId" clId="{55807D7F-E1D5-47D3-9D3D-9778B740BC65}" dt="2021-12-18T20:53:02.826" v="1576" actId="27636"/>
          <ac:spMkLst>
            <pc:docMk/>
            <pc:sldMk cId="1963459142" sldId="286"/>
            <ac:spMk id="3" creationId="{0852FFD0-B495-4CBF-9AB6-6D42457A2ADF}"/>
          </ac:spMkLst>
        </pc:spChg>
        <pc:spChg chg="add del">
          <ac:chgData name="Mark Hopkins" userId="d556fad0dab3d376" providerId="LiveId" clId="{55807D7F-E1D5-47D3-9D3D-9778B740BC65}" dt="2021-12-18T20:53:16.838" v="1578" actId="22"/>
          <ac:spMkLst>
            <pc:docMk/>
            <pc:sldMk cId="1963459142" sldId="286"/>
            <ac:spMk id="5" creationId="{2524D855-3E82-4979-BF05-303F978A0EE9}"/>
          </ac:spMkLst>
        </pc:spChg>
        <pc:spChg chg="del">
          <ac:chgData name="Mark Hopkins" userId="d556fad0dab3d376" providerId="LiveId" clId="{55807D7F-E1D5-47D3-9D3D-9778B740BC65}" dt="2021-12-18T15:44:15.005" v="906" actId="478"/>
          <ac:spMkLst>
            <pc:docMk/>
            <pc:sldMk cId="1963459142" sldId="286"/>
            <ac:spMk id="14" creationId="{00000000-0000-0000-0000-000000000000}"/>
          </ac:spMkLst>
        </pc:spChg>
      </pc:sldChg>
      <pc:sldChg chg="modSp new del mod">
        <pc:chgData name="Mark Hopkins" userId="d556fad0dab3d376" providerId="LiveId" clId="{55807D7F-E1D5-47D3-9D3D-9778B740BC65}" dt="2021-12-18T15:43:58.123" v="905" actId="2696"/>
        <pc:sldMkLst>
          <pc:docMk/>
          <pc:sldMk cId="2873003777" sldId="286"/>
        </pc:sldMkLst>
        <pc:spChg chg="mod">
          <ac:chgData name="Mark Hopkins" userId="d556fad0dab3d376" providerId="LiveId" clId="{55807D7F-E1D5-47D3-9D3D-9778B740BC65}" dt="2021-12-18T15:43:49.301" v="904"/>
          <ac:spMkLst>
            <pc:docMk/>
            <pc:sldMk cId="2873003777" sldId="286"/>
            <ac:spMk id="2" creationId="{CC1BE6D2-889C-4A80-9D22-6432CB6865A3}"/>
          </ac:spMkLst>
        </pc:spChg>
      </pc:sldChg>
      <pc:sldChg chg="addSp delSp modSp new mod modClrScheme chgLayout">
        <pc:chgData name="Mark Hopkins" userId="d556fad0dab3d376" providerId="LiveId" clId="{55807D7F-E1D5-47D3-9D3D-9778B740BC65}" dt="2021-12-18T20:57:06.159" v="1594" actId="26606"/>
        <pc:sldMkLst>
          <pc:docMk/>
          <pc:sldMk cId="2373616216" sldId="287"/>
        </pc:sldMkLst>
        <pc:spChg chg="del mod">
          <ac:chgData name="Mark Hopkins" userId="d556fad0dab3d376" providerId="LiveId" clId="{55807D7F-E1D5-47D3-9D3D-9778B740BC65}" dt="2021-12-18T20:55:26.127" v="1590" actId="478"/>
          <ac:spMkLst>
            <pc:docMk/>
            <pc:sldMk cId="2373616216" sldId="287"/>
            <ac:spMk id="2" creationId="{6DF8B68B-5148-48D5-918F-300E35167E75}"/>
          </ac:spMkLst>
        </pc:spChg>
        <pc:spChg chg="mod ord">
          <ac:chgData name="Mark Hopkins" userId="d556fad0dab3d376" providerId="LiveId" clId="{55807D7F-E1D5-47D3-9D3D-9778B740BC65}" dt="2021-12-18T20:57:06.159" v="1594" actId="26606"/>
          <ac:spMkLst>
            <pc:docMk/>
            <pc:sldMk cId="2373616216" sldId="287"/>
            <ac:spMk id="3" creationId="{0FA7CFBE-6A05-4828-AB38-7896A8BC0564}"/>
          </ac:spMkLst>
        </pc:spChg>
        <pc:spChg chg="add mod">
          <ac:chgData name="Mark Hopkins" userId="d556fad0dab3d376" providerId="LiveId" clId="{55807D7F-E1D5-47D3-9D3D-9778B740BC65}" dt="2021-12-18T20:57:06.159" v="1594" actId="26606"/>
          <ac:spMkLst>
            <pc:docMk/>
            <pc:sldMk cId="2373616216" sldId="287"/>
            <ac:spMk id="4" creationId="{788E6B65-6EAF-4024-8DDB-0D320EE00891}"/>
          </ac:spMkLst>
        </pc:spChg>
        <pc:picChg chg="add mod">
          <ac:chgData name="Mark Hopkins" userId="d556fad0dab3d376" providerId="LiveId" clId="{55807D7F-E1D5-47D3-9D3D-9778B740BC65}" dt="2021-12-18T20:57:06.159" v="1594" actId="26606"/>
          <ac:picMkLst>
            <pc:docMk/>
            <pc:sldMk cId="2373616216" sldId="287"/>
            <ac:picMk id="6" creationId="{D7E2A0E0-0790-40D5-A910-6CFA72773AE5}"/>
          </ac:picMkLst>
        </pc:picChg>
      </pc:sldChg>
      <pc:sldChg chg="new del">
        <pc:chgData name="Mark Hopkins" userId="d556fad0dab3d376" providerId="LiveId" clId="{55807D7F-E1D5-47D3-9D3D-9778B740BC65}" dt="2021-12-18T20:53:43.487" v="1582" actId="2696"/>
        <pc:sldMkLst>
          <pc:docMk/>
          <pc:sldMk cId="1166295126" sldId="288"/>
        </pc:sldMkLst>
      </pc:sldChg>
      <pc:sldChg chg="addSp delSp modSp mod delAnim">
        <pc:chgData name="Mark Hopkins" userId="d556fad0dab3d376" providerId="LiveId" clId="{55807D7F-E1D5-47D3-9D3D-9778B740BC65}" dt="2021-12-18T20:55:19.642" v="1587" actId="1076"/>
        <pc:sldMkLst>
          <pc:docMk/>
          <pc:sldMk cId="2321058033" sldId="288"/>
        </pc:sldMkLst>
        <pc:spChg chg="del">
          <ac:chgData name="Mark Hopkins" userId="d556fad0dab3d376" providerId="LiveId" clId="{55807D7F-E1D5-47D3-9D3D-9778B740BC65}" dt="2021-12-18T20:54:11.974" v="1583" actId="478"/>
          <ac:spMkLst>
            <pc:docMk/>
            <pc:sldMk cId="2321058033" sldId="288"/>
            <ac:spMk id="3" creationId="{0852FFD0-B495-4CBF-9AB6-6D42457A2ADF}"/>
          </ac:spMkLst>
        </pc:spChg>
        <pc:spChg chg="add del mod">
          <ac:chgData name="Mark Hopkins" userId="d556fad0dab3d376" providerId="LiveId" clId="{55807D7F-E1D5-47D3-9D3D-9778B740BC65}" dt="2021-12-18T20:54:30.040" v="1584" actId="931"/>
          <ac:spMkLst>
            <pc:docMk/>
            <pc:sldMk cId="2321058033" sldId="288"/>
            <ac:spMk id="4" creationId="{75763B91-8FD4-4017-9EA2-8036AE3A9116}"/>
          </ac:spMkLst>
        </pc:spChg>
        <pc:spChg chg="mod">
          <ac:chgData name="Mark Hopkins" userId="d556fad0dab3d376" providerId="LiveId" clId="{55807D7F-E1D5-47D3-9D3D-9778B740BC65}" dt="2021-12-18T20:55:19.642" v="1587" actId="1076"/>
          <ac:spMkLst>
            <pc:docMk/>
            <pc:sldMk cId="2321058033" sldId="288"/>
            <ac:spMk id="13" creationId="{00000000-0000-0000-0000-000000000000}"/>
          </ac:spMkLst>
        </pc:spChg>
        <pc:picChg chg="add mod">
          <ac:chgData name="Mark Hopkins" userId="d556fad0dab3d376" providerId="LiveId" clId="{55807D7F-E1D5-47D3-9D3D-9778B740BC65}" dt="2021-12-18T20:54:34.769" v="1586" actId="962"/>
          <ac:picMkLst>
            <pc:docMk/>
            <pc:sldMk cId="2321058033" sldId="288"/>
            <ac:picMk id="6" creationId="{1E5084EC-7D2E-4BEC-B694-333AED2DFE0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12/18/2021</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12/18/2021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12/18/2021</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12/18/2021</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12/18/2021</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12/18/2021</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12/18/2021</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12/18/2021</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12/18/2021</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12/18/2021</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12/18/2021</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12/18/2021</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12/18/2021</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10 Questions about the Birth of Christ</a:t>
            </a:r>
          </a:p>
        </p:txBody>
      </p:sp>
      <p:sp>
        <p:nvSpPr>
          <p:cNvPr id="4" name="TextBox 3">
            <a:extLst>
              <a:ext uri="{FF2B5EF4-FFF2-40B4-BE49-F238E27FC236}">
                <a16:creationId xmlns:a16="http://schemas.microsoft.com/office/drawing/2014/main" id="{2CA80029-D9F6-491E-81F0-6D349C440440}"/>
              </a:ext>
            </a:extLst>
          </p:cNvPr>
          <p:cNvSpPr txBox="1"/>
          <p:nvPr/>
        </p:nvSpPr>
        <p:spPr>
          <a:xfrm>
            <a:off x="1598612" y="5181600"/>
            <a:ext cx="3810000" cy="535531"/>
          </a:xfrm>
          <a:prstGeom prst="rect">
            <a:avLst/>
          </a:prstGeom>
          <a:noFill/>
        </p:spPr>
        <p:txBody>
          <a:bodyPr wrap="square" rtlCol="0">
            <a:spAutoFit/>
          </a:bodyPr>
          <a:lstStyle/>
          <a:p>
            <a:pPr>
              <a:lnSpc>
                <a:spcPct val="90000"/>
              </a:lnSpc>
            </a:pPr>
            <a:r>
              <a:rPr lang="en-US" sz="3200" b="1" dirty="0"/>
              <a:t>CrackaBible.com</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0896600" cy="1020762"/>
          </a:xfrm>
        </p:spPr>
        <p:txBody>
          <a:bodyPr/>
          <a:lstStyle/>
          <a:p>
            <a:r>
              <a:rPr lang="en-US" dirty="0"/>
              <a:t>#1 All 4 Gospels tell the story of Jesus' birth</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#2 The angel Gabriel appeared to Joseph to inform him that Mary was with child.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327363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#3 A bright star appeared in the sky and led the shepherds to a manger.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820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#4 A bright star appeared in the sky and led the wise men to the manger.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284063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#5 John the Baptist was born at the same time as Jesus.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293856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r>
              <a:rPr lang="en-US" dirty="0"/>
              <a:t>#6 Jesus was born in Nazareth.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37632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#7 An inn keeper told Joseph there was no room in the inn.</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12794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#8 Jesus was born in a barn/stable because there was no room in the Inn.</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167022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p:txBody>
          <a:bodyPr/>
          <a:lstStyle/>
          <a:p>
            <a:r>
              <a:rPr lang="en-US" dirty="0"/>
              <a:t>#8 Jesus was born in a barn/stable because there was no room in the Inn.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r>
              <a:rPr lang="en-US" dirty="0"/>
              <a:t>Luke 2: 4-7 </a:t>
            </a:r>
          </a:p>
          <a:p>
            <a:pPr lvl="1"/>
            <a:r>
              <a:rPr lang="en-US" dirty="0"/>
              <a:t>Where did this idea of a stable/barn come from? </a:t>
            </a:r>
          </a:p>
          <a:p>
            <a:pPr lvl="2"/>
            <a:r>
              <a:rPr lang="en-US" b="1" dirty="0"/>
              <a:t>Manger</a:t>
            </a:r>
          </a:p>
          <a:p>
            <a:pPr lvl="2"/>
            <a:endParaRPr lang="en-US" dirty="0"/>
          </a:p>
          <a:p>
            <a:pPr lvl="1"/>
            <a:r>
              <a:rPr lang="en-US" dirty="0"/>
              <a:t>INN: All translations except for a few say this word. The NIV and Youngs say Guest House</a:t>
            </a:r>
          </a:p>
          <a:p>
            <a:pPr lvl="1"/>
            <a:r>
              <a:rPr lang="en-US" dirty="0" err="1"/>
              <a:t>Katalyma</a:t>
            </a:r>
            <a:endParaRPr lang="en-US" dirty="0"/>
          </a:p>
          <a:p>
            <a:pPr lvl="1"/>
            <a:r>
              <a:rPr lang="en-US" dirty="0">
                <a:effectLst/>
                <a:latin typeface="Calibri" panose="020F0502020204030204" pitchFamily="34" charset="0"/>
                <a:ea typeface="Calibri" panose="020F0502020204030204" pitchFamily="34" charset="0"/>
              </a:rPr>
              <a:t>Pandocheion (Pan-</a:t>
            </a:r>
            <a:r>
              <a:rPr lang="en-US" dirty="0" err="1">
                <a:effectLst/>
                <a:latin typeface="Calibri" panose="020F0502020204030204" pitchFamily="34" charset="0"/>
                <a:ea typeface="Calibri" panose="020F0502020204030204" pitchFamily="34" charset="0"/>
              </a:rPr>
              <a:t>dokk</a:t>
            </a:r>
            <a:r>
              <a:rPr lang="en-US" dirty="0">
                <a:effectLst/>
                <a:latin typeface="Calibri" panose="020F0502020204030204" pitchFamily="34" charset="0"/>
                <a:ea typeface="Calibri" panose="020F0502020204030204" pitchFamily="34" charset="0"/>
              </a:rPr>
              <a:t>-ion) – “All” and “To Receive”</a:t>
            </a:r>
            <a:endParaRPr lang="en-US" dirty="0"/>
          </a:p>
          <a:p>
            <a:endParaRPr lang="en-US" dirty="0"/>
          </a:p>
          <a:p>
            <a:endParaRPr lang="en-US" dirty="0"/>
          </a:p>
        </p:txBody>
      </p:sp>
    </p:spTree>
    <p:extLst>
      <p:ext uri="{BB962C8B-B14F-4D97-AF65-F5344CB8AC3E}">
        <p14:creationId xmlns:p14="http://schemas.microsoft.com/office/powerpoint/2010/main" val="16052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p:txBody>
          <a:bodyPr/>
          <a:lstStyle/>
          <a:p>
            <a:r>
              <a:rPr lang="en-US" dirty="0"/>
              <a:t>#8 Jesus was born in a barn/stable because there was no room in the Inn.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r>
              <a:rPr lang="en-US" dirty="0"/>
              <a:t>2 room homes </a:t>
            </a:r>
          </a:p>
          <a:p>
            <a:pPr lvl="1"/>
            <a:r>
              <a:rPr lang="en-US" dirty="0"/>
              <a:t>Family Room and a Guest Room </a:t>
            </a:r>
            <a:endParaRPr lang="en-US" b="1" dirty="0"/>
          </a:p>
          <a:p>
            <a:pPr lvl="2"/>
            <a:r>
              <a:rPr lang="en-US" dirty="0"/>
              <a:t>2 doors in the front of the house</a:t>
            </a:r>
          </a:p>
          <a:p>
            <a:pPr lvl="2"/>
            <a:r>
              <a:rPr lang="en-US" dirty="0"/>
              <a:t>Prophet’s Chamber – 1 Kings 17:19</a:t>
            </a:r>
          </a:p>
          <a:p>
            <a:pPr marL="0" indent="0">
              <a:buNone/>
            </a:pPr>
            <a:endParaRPr lang="en-US" dirty="0"/>
          </a:p>
          <a:p>
            <a:endParaRPr lang="en-US" dirty="0"/>
          </a:p>
        </p:txBody>
      </p:sp>
    </p:spTree>
    <p:extLst>
      <p:ext uri="{BB962C8B-B14F-4D97-AF65-F5344CB8AC3E}">
        <p14:creationId xmlns:p14="http://schemas.microsoft.com/office/powerpoint/2010/main" val="56853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p:txBody>
          <a:bodyPr/>
          <a:lstStyle/>
          <a:p>
            <a:r>
              <a:rPr lang="en-US" dirty="0"/>
              <a:t>#8 Jesus was born in a barn/stable because there was no room in the Inn.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endParaRPr lang="en-US" dirty="0"/>
          </a:p>
          <a:p>
            <a:endParaRPr lang="en-US" dirty="0"/>
          </a:p>
        </p:txBody>
      </p:sp>
      <p:pic>
        <p:nvPicPr>
          <p:cNvPr id="5" name="Picture 4" descr="Diagram&#10;&#10;Description automatically generated">
            <a:extLst>
              <a:ext uri="{FF2B5EF4-FFF2-40B4-BE49-F238E27FC236}">
                <a16:creationId xmlns:a16="http://schemas.microsoft.com/office/drawing/2014/main" id="{D8D8CAB3-00BB-437D-95DE-87E6DB126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612" y="1752600"/>
            <a:ext cx="10812952" cy="4907543"/>
          </a:xfrm>
          <a:prstGeom prst="rect">
            <a:avLst/>
          </a:prstGeom>
        </p:spPr>
      </p:pic>
    </p:spTree>
    <p:extLst>
      <p:ext uri="{BB962C8B-B14F-4D97-AF65-F5344CB8AC3E}">
        <p14:creationId xmlns:p14="http://schemas.microsoft.com/office/powerpoint/2010/main" val="76411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p:txBody>
          <a:bodyPr/>
          <a:lstStyle/>
          <a:p>
            <a:r>
              <a:rPr lang="en-US" dirty="0"/>
              <a:t>#8 Jesus was born in a barn/stable because there was no room in the Inn.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endParaRPr lang="en-US" dirty="0"/>
          </a:p>
          <a:p>
            <a:endParaRPr lang="en-US" dirty="0"/>
          </a:p>
        </p:txBody>
      </p:sp>
      <p:pic>
        <p:nvPicPr>
          <p:cNvPr id="6" name="Picture 5" descr="A picture containing letter&#10;&#10;Description automatically generated">
            <a:extLst>
              <a:ext uri="{FF2B5EF4-FFF2-40B4-BE49-F238E27FC236}">
                <a16:creationId xmlns:a16="http://schemas.microsoft.com/office/drawing/2014/main" id="{0E945E3E-4071-4CEB-B097-1CCEF5004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7073" y="1828800"/>
            <a:ext cx="9523412" cy="4640710"/>
          </a:xfrm>
          <a:prstGeom prst="rect">
            <a:avLst/>
          </a:prstGeom>
        </p:spPr>
      </p:pic>
    </p:spTree>
    <p:extLst>
      <p:ext uri="{BB962C8B-B14F-4D97-AF65-F5344CB8AC3E}">
        <p14:creationId xmlns:p14="http://schemas.microsoft.com/office/powerpoint/2010/main" val="13516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p:txBody>
          <a:bodyPr/>
          <a:lstStyle/>
          <a:p>
            <a:r>
              <a:rPr lang="en-US" dirty="0"/>
              <a:t>#8 Jesus was born in a barn/stable because there was no room in the Inn.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pPr marL="0" indent="0">
              <a:buNone/>
            </a:pPr>
            <a:r>
              <a:rPr lang="en-US" dirty="0"/>
              <a:t>“</a:t>
            </a:r>
            <a:r>
              <a:rPr lang="en-US"/>
              <a:t>To the Western </a:t>
            </a:r>
            <a:r>
              <a:rPr lang="en-US" dirty="0"/>
              <a:t>mind the word manger invokes the words stable or barn. But in traditional Middle Eastern villages, this is not the case. People of great wealth would naturally have had separate quarters for animals. But simple village homes in Palestine often had two rooms.” </a:t>
            </a:r>
            <a:r>
              <a:rPr lang="en-US" b="1" dirty="0"/>
              <a:t>– Kenneth Bailey</a:t>
            </a:r>
          </a:p>
          <a:p>
            <a:pPr marL="0" indent="0">
              <a:buNone/>
            </a:pPr>
            <a:endParaRPr lang="en-US" dirty="0"/>
          </a:p>
          <a:p>
            <a:endParaRPr lang="en-US" dirty="0"/>
          </a:p>
        </p:txBody>
      </p:sp>
    </p:spTree>
    <p:extLst>
      <p:ext uri="{BB962C8B-B14F-4D97-AF65-F5344CB8AC3E}">
        <p14:creationId xmlns:p14="http://schemas.microsoft.com/office/powerpoint/2010/main" val="30436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1430000" cy="1020762"/>
          </a:xfrm>
        </p:spPr>
        <p:txBody>
          <a:bodyPr/>
          <a:lstStyle/>
          <a:p>
            <a:pPr algn="ctr"/>
            <a:r>
              <a:rPr lang="en-US" dirty="0"/>
              <a:t>#9 The shepherds and wise men were present on the night Jesus was born.</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316250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9EFA-6E8D-43CF-B4FE-75C83C2F88BD}"/>
              </a:ext>
            </a:extLst>
          </p:cNvPr>
          <p:cNvSpPr>
            <a:spLocks noGrp="1"/>
          </p:cNvSpPr>
          <p:nvPr>
            <p:ph type="title"/>
          </p:nvPr>
        </p:nvSpPr>
        <p:spPr>
          <a:xfrm>
            <a:off x="455612" y="304800"/>
            <a:ext cx="11353800" cy="1020762"/>
          </a:xfrm>
        </p:spPr>
        <p:txBody>
          <a:bodyPr/>
          <a:lstStyle/>
          <a:p>
            <a:pPr algn="ctr"/>
            <a:r>
              <a:rPr lang="en-US" dirty="0"/>
              <a:t>#9 The shepherds and wise men were present on the night Jesus was born.</a:t>
            </a:r>
          </a:p>
        </p:txBody>
      </p:sp>
      <p:sp>
        <p:nvSpPr>
          <p:cNvPr id="3" name="Content Placeholder 2">
            <a:extLst>
              <a:ext uri="{FF2B5EF4-FFF2-40B4-BE49-F238E27FC236}">
                <a16:creationId xmlns:a16="http://schemas.microsoft.com/office/drawing/2014/main" id="{7C414352-86DF-4A98-9B04-D7B9110DF6E3}"/>
              </a:ext>
            </a:extLst>
          </p:cNvPr>
          <p:cNvSpPr>
            <a:spLocks noGrp="1"/>
          </p:cNvSpPr>
          <p:nvPr>
            <p:ph idx="1"/>
          </p:nvPr>
        </p:nvSpPr>
        <p:spPr/>
        <p:txBody>
          <a:bodyPr/>
          <a:lstStyle/>
          <a:p>
            <a:r>
              <a:rPr lang="en-US" dirty="0"/>
              <a:t>Luke 2: 15-16 </a:t>
            </a:r>
          </a:p>
          <a:p>
            <a:r>
              <a:rPr lang="en-US" dirty="0"/>
              <a:t>Mathew 2:1-3/9-11</a:t>
            </a:r>
          </a:p>
          <a:p>
            <a:pPr lvl="1"/>
            <a:r>
              <a:rPr lang="en-US" dirty="0"/>
              <a:t>The child (</a:t>
            </a:r>
            <a:r>
              <a:rPr lang="en-US" dirty="0" err="1"/>
              <a:t>Paidion</a:t>
            </a:r>
            <a:r>
              <a:rPr lang="en-US" dirty="0"/>
              <a:t>) not (</a:t>
            </a:r>
            <a:r>
              <a:rPr lang="en-US" dirty="0" err="1"/>
              <a:t>Brefos</a:t>
            </a:r>
            <a:r>
              <a:rPr lang="en-US" dirty="0"/>
              <a:t>) newborn</a:t>
            </a:r>
          </a:p>
          <a:p>
            <a:pPr lvl="1"/>
            <a:r>
              <a:rPr lang="en-US" dirty="0"/>
              <a:t>The Magi were Astrologers and Astronomers</a:t>
            </a:r>
          </a:p>
          <a:p>
            <a:pPr lvl="1"/>
            <a:r>
              <a:rPr lang="en-US" dirty="0"/>
              <a:t>Major astronomical things in the sky from 3BC to 2BC specifically from May to December (18 months)</a:t>
            </a:r>
          </a:p>
          <a:p>
            <a:pPr lvl="1"/>
            <a:r>
              <a:rPr lang="en-US" dirty="0"/>
              <a:t>Jupiter was the star that moved over Bethlehem. Jupiter is called the “King Planet”.</a:t>
            </a:r>
          </a:p>
        </p:txBody>
      </p:sp>
    </p:spTree>
    <p:extLst>
      <p:ext uri="{BB962C8B-B14F-4D97-AF65-F5344CB8AC3E}">
        <p14:creationId xmlns:p14="http://schemas.microsoft.com/office/powerpoint/2010/main" val="428078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0896600" cy="1020762"/>
          </a:xfrm>
        </p:spPr>
        <p:txBody>
          <a:bodyPr/>
          <a:lstStyle/>
          <a:p>
            <a:r>
              <a:rPr lang="en-US" dirty="0"/>
              <a:t>#10 Jesus was born on December 25</a:t>
            </a:r>
            <a:r>
              <a:rPr lang="en-US" baseline="30000" dirty="0"/>
              <a:t>th</a:t>
            </a:r>
            <a:r>
              <a:rPr lang="en-US" dirty="0"/>
              <a:t>. </a:t>
            </a:r>
          </a:p>
        </p:txBody>
      </p:sp>
      <p:sp>
        <p:nvSpPr>
          <p:cNvPr id="14" name="Content Placeholder 13"/>
          <p:cNvSpPr>
            <a:spLocks noGrp="1"/>
          </p:cNvSpPr>
          <p:nvPr>
            <p:ph idx="1"/>
          </p:nvPr>
        </p:nvSpPr>
        <p:spPr>
          <a:xfrm>
            <a:off x="1522412" y="3352800"/>
            <a:ext cx="9144000" cy="1371600"/>
          </a:xfrm>
        </p:spPr>
        <p:txBody>
          <a:bodyPr anchor="ctr" anchorCtr="0">
            <a:normAutofit/>
          </a:bodyPr>
          <a:lstStyle/>
          <a:p>
            <a:pPr marL="0" indent="0" algn="ctr">
              <a:buNone/>
            </a:pPr>
            <a:r>
              <a:rPr lang="en-US" sz="6000" b="1" dirty="0">
                <a:solidFill>
                  <a:srgbClr val="FF0000"/>
                </a:solidFill>
              </a:rPr>
              <a:t>False</a:t>
            </a:r>
          </a:p>
        </p:txBody>
      </p:sp>
    </p:spTree>
    <p:extLst>
      <p:ext uri="{BB962C8B-B14F-4D97-AF65-F5344CB8AC3E}">
        <p14:creationId xmlns:p14="http://schemas.microsoft.com/office/powerpoint/2010/main" val="197743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381000"/>
            <a:ext cx="10896600" cy="1020762"/>
          </a:xfrm>
        </p:spPr>
        <p:txBody>
          <a:bodyPr/>
          <a:lstStyle/>
          <a:p>
            <a:r>
              <a:rPr lang="en-US" dirty="0"/>
              <a:t>#10 Jesus was born on December 25</a:t>
            </a:r>
            <a:r>
              <a:rPr lang="en-US" baseline="30000" dirty="0"/>
              <a:t>th</a:t>
            </a:r>
            <a:r>
              <a:rPr lang="en-US" dirty="0"/>
              <a:t>. </a:t>
            </a:r>
          </a:p>
        </p:txBody>
      </p:sp>
      <p:sp>
        <p:nvSpPr>
          <p:cNvPr id="3" name="Content Placeholder 2">
            <a:extLst>
              <a:ext uri="{FF2B5EF4-FFF2-40B4-BE49-F238E27FC236}">
                <a16:creationId xmlns:a16="http://schemas.microsoft.com/office/drawing/2014/main" id="{0852FFD0-B495-4CBF-9AB6-6D42457A2ADF}"/>
              </a:ext>
            </a:extLst>
          </p:cNvPr>
          <p:cNvSpPr>
            <a:spLocks noGrp="1"/>
          </p:cNvSpPr>
          <p:nvPr>
            <p:ph idx="1"/>
          </p:nvPr>
        </p:nvSpPr>
        <p:spPr/>
        <p:txBody>
          <a:bodyPr>
            <a:normAutofit/>
          </a:bodyPr>
          <a:lstStyle/>
          <a:p>
            <a:r>
              <a:rPr lang="en-US" dirty="0"/>
              <a:t>All Bible Scholars agree it is not December 25</a:t>
            </a:r>
            <a:r>
              <a:rPr lang="en-US" baseline="30000" dirty="0"/>
              <a:t>th</a:t>
            </a:r>
            <a:r>
              <a:rPr lang="en-US" dirty="0"/>
              <a:t> </a:t>
            </a:r>
          </a:p>
          <a:p>
            <a:r>
              <a:rPr lang="en-US" dirty="0"/>
              <a:t>Feast of  Theophany – January 6</a:t>
            </a:r>
            <a:r>
              <a:rPr lang="en-US" baseline="30000" dirty="0"/>
              <a:t>th</a:t>
            </a:r>
            <a:r>
              <a:rPr lang="en-US" dirty="0"/>
              <a:t> </a:t>
            </a:r>
          </a:p>
          <a:p>
            <a:pPr lvl="1"/>
            <a:r>
              <a:rPr lang="en-US" dirty="0"/>
              <a:t>Moved to coincide with the Roman Holiday of the Sun God and birth of the Sun. Saturnalia</a:t>
            </a:r>
          </a:p>
          <a:p>
            <a:r>
              <a:rPr lang="en-US" dirty="0"/>
              <a:t>When was Jesus’ birth? </a:t>
            </a:r>
          </a:p>
          <a:p>
            <a:pPr lvl="1"/>
            <a:r>
              <a:rPr lang="en-US" dirty="0"/>
              <a:t>“Shepherds out in the fields”</a:t>
            </a:r>
          </a:p>
          <a:p>
            <a:pPr lvl="2"/>
            <a:r>
              <a:rPr lang="en-US" dirty="0"/>
              <a:t>After harvest, but before planting</a:t>
            </a:r>
          </a:p>
          <a:p>
            <a:pPr lvl="2"/>
            <a:r>
              <a:rPr lang="en-US" dirty="0"/>
              <a:t>Could not have happened between November 1</a:t>
            </a:r>
            <a:r>
              <a:rPr lang="en-US" baseline="30000" dirty="0"/>
              <a:t>st</a:t>
            </a:r>
            <a:r>
              <a:rPr lang="en-US" dirty="0"/>
              <a:t> thru July 1</a:t>
            </a:r>
            <a:r>
              <a:rPr lang="en-US" baseline="30000" dirty="0"/>
              <a:t>st</a:t>
            </a:r>
            <a:endParaRPr lang="en-US" dirty="0"/>
          </a:p>
          <a:p>
            <a:r>
              <a:rPr lang="en-US" dirty="0"/>
              <a:t>Ernest L. Martin believes it was September 11</a:t>
            </a:r>
            <a:r>
              <a:rPr lang="en-US" baseline="30000" dirty="0"/>
              <a:t>th</a:t>
            </a:r>
            <a:r>
              <a:rPr lang="en-US" dirty="0"/>
              <a:t> 3BC. </a:t>
            </a:r>
          </a:p>
          <a:p>
            <a:pPr lvl="1"/>
            <a:r>
              <a:rPr lang="en-US" dirty="0"/>
              <a:t>Revelation 12:1-6</a:t>
            </a:r>
          </a:p>
        </p:txBody>
      </p:sp>
    </p:spTree>
    <p:extLst>
      <p:ext uri="{BB962C8B-B14F-4D97-AF65-F5344CB8AC3E}">
        <p14:creationId xmlns:p14="http://schemas.microsoft.com/office/powerpoint/2010/main" val="196345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46112" y="381000"/>
            <a:ext cx="10896600" cy="1020762"/>
          </a:xfrm>
        </p:spPr>
        <p:txBody>
          <a:bodyPr/>
          <a:lstStyle/>
          <a:p>
            <a:r>
              <a:rPr lang="en-US" dirty="0"/>
              <a:t>#10 Jesus was born on December 25</a:t>
            </a:r>
            <a:r>
              <a:rPr lang="en-US" baseline="30000" dirty="0"/>
              <a:t>th</a:t>
            </a:r>
            <a:r>
              <a:rPr lang="en-US" dirty="0"/>
              <a:t>. </a:t>
            </a:r>
          </a:p>
        </p:txBody>
      </p:sp>
      <p:pic>
        <p:nvPicPr>
          <p:cNvPr id="6" name="Content Placeholder 5" descr="Diagram, schematic&#10;&#10;Description automatically generated">
            <a:extLst>
              <a:ext uri="{FF2B5EF4-FFF2-40B4-BE49-F238E27FC236}">
                <a16:creationId xmlns:a16="http://schemas.microsoft.com/office/drawing/2014/main" id="{1E5084EC-7D2E-4BEC-B694-333AED2DFE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8222" y="1905000"/>
            <a:ext cx="7592382" cy="4267200"/>
          </a:xfrm>
        </p:spPr>
      </p:pic>
    </p:spTree>
    <p:extLst>
      <p:ext uri="{BB962C8B-B14F-4D97-AF65-F5344CB8AC3E}">
        <p14:creationId xmlns:p14="http://schemas.microsoft.com/office/powerpoint/2010/main" val="232105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788E6B65-6EAF-4024-8DDB-0D320EE00891}"/>
              </a:ext>
            </a:extLst>
          </p:cNvPr>
          <p:cNvSpPr txBox="1">
            <a:spLocks/>
          </p:cNvSpPr>
          <p:nvPr/>
        </p:nvSpPr>
        <p:spPr>
          <a:xfrm>
            <a:off x="1522414" y="274638"/>
            <a:ext cx="9143998" cy="10207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Aft>
                <a:spcPts val="600"/>
              </a:spcAft>
            </a:pPr>
            <a:r>
              <a:rPr lang="en-US"/>
              <a:t>#10 Jesus was born on December 25</a:t>
            </a:r>
            <a:r>
              <a:rPr lang="en-US" baseline="30000"/>
              <a:t>th</a:t>
            </a:r>
            <a:r>
              <a:rPr lang="en-US"/>
              <a:t>. </a:t>
            </a:r>
          </a:p>
        </p:txBody>
      </p:sp>
      <p:sp>
        <p:nvSpPr>
          <p:cNvPr id="3" name="Content Placeholder 2">
            <a:extLst>
              <a:ext uri="{FF2B5EF4-FFF2-40B4-BE49-F238E27FC236}">
                <a16:creationId xmlns:a16="http://schemas.microsoft.com/office/drawing/2014/main" id="{0FA7CFBE-6A05-4828-AB38-7896A8BC0564}"/>
              </a:ext>
            </a:extLst>
          </p:cNvPr>
          <p:cNvSpPr>
            <a:spLocks noGrp="1"/>
          </p:cNvSpPr>
          <p:nvPr>
            <p:ph sz="half" idx="1"/>
          </p:nvPr>
        </p:nvSpPr>
        <p:spPr>
          <a:xfrm>
            <a:off x="1522413" y="1905000"/>
            <a:ext cx="4419599" cy="4267200"/>
          </a:xfrm>
        </p:spPr>
        <p:txBody>
          <a:bodyPr vert="horz" lIns="91440" tIns="45720" rIns="91440" bIns="45720" rtlCol="0">
            <a:normAutofit/>
          </a:bodyPr>
          <a:lstStyle/>
          <a:p>
            <a:r>
              <a:rPr lang="en-US" dirty="0"/>
              <a:t>December 25</a:t>
            </a:r>
            <a:r>
              <a:rPr lang="en-US" baseline="30000" dirty="0"/>
              <a:t>th</a:t>
            </a:r>
            <a:r>
              <a:rPr lang="en-US" dirty="0"/>
              <a:t> the day the Magi visited the Christ child and offered gifts.</a:t>
            </a:r>
          </a:p>
          <a:p>
            <a:endParaRPr lang="en-US" dirty="0"/>
          </a:p>
        </p:txBody>
      </p:sp>
      <p:pic>
        <p:nvPicPr>
          <p:cNvPr id="6" name="Picture 5" descr="A picture containing person, outdoor&#10;&#10;Description automatically generated">
            <a:extLst>
              <a:ext uri="{FF2B5EF4-FFF2-40B4-BE49-F238E27FC236}">
                <a16:creationId xmlns:a16="http://schemas.microsoft.com/office/drawing/2014/main" id="{D7E2A0E0-0790-40D5-A910-6CFA72773AE5}"/>
              </a:ext>
            </a:extLst>
          </p:cNvPr>
          <p:cNvPicPr>
            <a:picLocks noChangeAspect="1"/>
          </p:cNvPicPr>
          <p:nvPr/>
        </p:nvPicPr>
        <p:blipFill rotWithShape="1">
          <a:blip r:embed="rId2">
            <a:extLst>
              <a:ext uri="{28A0092B-C50C-407E-A947-70E740481C1C}">
                <a14:useLocalDpi xmlns:a14="http://schemas.microsoft.com/office/drawing/2010/main" val="0"/>
              </a:ext>
            </a:extLst>
          </a:blip>
          <a:srcRect l="6362" r="15960"/>
          <a:stretch/>
        </p:blipFill>
        <p:spPr>
          <a:xfrm>
            <a:off x="6246815" y="1905000"/>
            <a:ext cx="4419598" cy="4267200"/>
          </a:xfrm>
          <a:prstGeom prst="rect">
            <a:avLst/>
          </a:prstGeom>
          <a:noFill/>
        </p:spPr>
      </p:pic>
    </p:spTree>
    <p:extLst>
      <p:ext uri="{BB962C8B-B14F-4D97-AF65-F5344CB8AC3E}">
        <p14:creationId xmlns:p14="http://schemas.microsoft.com/office/powerpoint/2010/main" val="237361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Chalkboard education presentation (widescreen)</Template>
  <TotalTime>128</TotalTime>
  <Words>578</Words>
  <Application>Microsoft Office PowerPoint</Application>
  <PresentationFormat>Custom</PresentationFormat>
  <Paragraphs>59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Consolas</vt:lpstr>
      <vt:lpstr>Corbel</vt:lpstr>
      <vt:lpstr>Chalkboard 16x9</vt:lpstr>
      <vt:lpstr>10 Questions about the Birth of Christ</vt:lpstr>
      <vt:lpstr>#1 All 4 Gospels tell the story of Jesus' birth</vt:lpstr>
      <vt:lpstr>#2 The angel Gabriel appeared to Joseph to inform him that Mary was with child. </vt:lpstr>
      <vt:lpstr>#3 A bright star appeared in the sky and led the shepherds to a manger.  </vt:lpstr>
      <vt:lpstr>#4 A bright star appeared in the sky and led the wise men to the manger.  </vt:lpstr>
      <vt:lpstr>#5 John the Baptist was born at the same time as Jesus.  </vt:lpstr>
      <vt:lpstr>#6 Jesus was born in Nazareth.  </vt:lpstr>
      <vt:lpstr>#7 An inn keeper told Joseph there was no room in the inn.</vt:lpstr>
      <vt:lpstr>#8 Jesus was born in a barn/stable because there was no room in the Inn.</vt:lpstr>
      <vt:lpstr>#8 Jesus was born in a barn/stable because there was no room in the Inn.</vt:lpstr>
      <vt:lpstr>#8 Jesus was born in a barn/stable because there was no room in the Inn.</vt:lpstr>
      <vt:lpstr>#8 Jesus was born in a barn/stable because there was no room in the Inn.</vt:lpstr>
      <vt:lpstr>#8 Jesus was born in a barn/stable because there was no room in the Inn.</vt:lpstr>
      <vt:lpstr>#8 Jesus was born in a barn/stable because there was no room in the Inn.</vt:lpstr>
      <vt:lpstr>#9 The shepherds and wise men were present on the night Jesus was born.</vt:lpstr>
      <vt:lpstr>#9 The shepherds and wise men were present on the night Jesus was born.</vt:lpstr>
      <vt:lpstr>#10 Jesus was born on December 25th. </vt:lpstr>
      <vt:lpstr>#10 Jesus was born on December 25th. </vt:lpstr>
      <vt:lpstr>#10 Jesus was born on December 25th.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Questions about the Birth of Christ</dc:title>
  <dc:creator>Mark Hopkins</dc:creator>
  <cp:lastModifiedBy>Mark Hopkins</cp:lastModifiedBy>
  <cp:revision>1</cp:revision>
  <dcterms:created xsi:type="dcterms:W3CDTF">2021-12-18T14:28:27Z</dcterms:created>
  <dcterms:modified xsi:type="dcterms:W3CDTF">2021-12-18T21:14:42Z</dcterms:modified>
</cp:coreProperties>
</file>