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7" r:id="rId2"/>
    <p:sldId id="263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C4109-E7D7-43E7-ABD6-87CE11A41C22}" v="12" dt="2024-11-23T19:47:12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Hopkins" userId="d556fad0dab3d376" providerId="LiveId" clId="{143C4109-E7D7-43E7-ABD6-87CE11A41C22}"/>
    <pc:docChg chg="undo custSel addSld delSld modSld">
      <pc:chgData name="Mark Hopkins" userId="d556fad0dab3d376" providerId="LiveId" clId="{143C4109-E7D7-43E7-ABD6-87CE11A41C22}" dt="2024-11-23T19:47:49.284" v="799" actId="207"/>
      <pc:docMkLst>
        <pc:docMk/>
      </pc:docMkLst>
      <pc:sldChg chg="del">
        <pc:chgData name="Mark Hopkins" userId="d556fad0dab3d376" providerId="LiveId" clId="{143C4109-E7D7-43E7-ABD6-87CE11A41C22}" dt="2024-11-23T18:46:09.125" v="0" actId="2696"/>
        <pc:sldMkLst>
          <pc:docMk/>
          <pc:sldMk cId="3458191821" sldId="264"/>
        </pc:sldMkLst>
      </pc:sldChg>
      <pc:sldChg chg="del">
        <pc:chgData name="Mark Hopkins" userId="d556fad0dab3d376" providerId="LiveId" clId="{143C4109-E7D7-43E7-ABD6-87CE11A41C22}" dt="2024-11-23T18:46:21.431" v="1" actId="2696"/>
        <pc:sldMkLst>
          <pc:docMk/>
          <pc:sldMk cId="746013614" sldId="273"/>
        </pc:sldMkLst>
      </pc:sldChg>
      <pc:sldChg chg="del">
        <pc:chgData name="Mark Hopkins" userId="d556fad0dab3d376" providerId="LiveId" clId="{143C4109-E7D7-43E7-ABD6-87CE11A41C22}" dt="2024-11-23T18:46:21.431" v="1" actId="2696"/>
        <pc:sldMkLst>
          <pc:docMk/>
          <pc:sldMk cId="1504435744" sldId="274"/>
        </pc:sldMkLst>
      </pc:sldChg>
      <pc:sldChg chg="del">
        <pc:chgData name="Mark Hopkins" userId="d556fad0dab3d376" providerId="LiveId" clId="{143C4109-E7D7-43E7-ABD6-87CE11A41C22}" dt="2024-11-23T18:46:28.264" v="2" actId="2696"/>
        <pc:sldMkLst>
          <pc:docMk/>
          <pc:sldMk cId="934969507" sldId="275"/>
        </pc:sldMkLst>
      </pc:sldChg>
      <pc:sldChg chg="del">
        <pc:chgData name="Mark Hopkins" userId="d556fad0dab3d376" providerId="LiveId" clId="{143C4109-E7D7-43E7-ABD6-87CE11A41C22}" dt="2024-11-23T18:46:28.264" v="2" actId="2696"/>
        <pc:sldMkLst>
          <pc:docMk/>
          <pc:sldMk cId="2609942882" sldId="276"/>
        </pc:sldMkLst>
      </pc:sldChg>
      <pc:sldChg chg="addSp delSp modSp new mod setBg addAnim delAnim">
        <pc:chgData name="Mark Hopkins" userId="d556fad0dab3d376" providerId="LiveId" clId="{143C4109-E7D7-43E7-ABD6-87CE11A41C22}" dt="2024-11-23T18:52:43.053" v="52" actId="207"/>
        <pc:sldMkLst>
          <pc:docMk/>
          <pc:sldMk cId="154831874" sldId="280"/>
        </pc:sldMkLst>
        <pc:spChg chg="mod ord">
          <ac:chgData name="Mark Hopkins" userId="d556fad0dab3d376" providerId="LiveId" clId="{143C4109-E7D7-43E7-ABD6-87CE11A41C22}" dt="2024-11-23T18:52:43.053" v="52" actId="207"/>
          <ac:spMkLst>
            <pc:docMk/>
            <pc:sldMk cId="154831874" sldId="280"/>
            <ac:spMk id="2" creationId="{4A9D7BA5-6F36-FC15-7DBF-23257C85B465}"/>
          </ac:spMkLst>
        </pc:spChg>
        <pc:spChg chg="add del">
          <ac:chgData name="Mark Hopkins" userId="d556fad0dab3d376" providerId="LiveId" clId="{143C4109-E7D7-43E7-ABD6-87CE11A41C22}" dt="2024-11-23T18:51:42.295" v="41" actId="478"/>
          <ac:spMkLst>
            <pc:docMk/>
            <pc:sldMk cId="154831874" sldId="280"/>
            <ac:spMk id="3" creationId="{5A1CF9BB-98AD-8DE2-B0FD-ED1D629A8B0D}"/>
          </ac:spMkLst>
        </pc:spChg>
        <pc:spChg chg="add del">
          <ac:chgData name="Mark Hopkins" userId="d556fad0dab3d376" providerId="LiveId" clId="{143C4109-E7D7-43E7-ABD6-87CE11A41C22}" dt="2024-11-23T18:51:30.824" v="36" actId="26606"/>
          <ac:spMkLst>
            <pc:docMk/>
            <pc:sldMk cId="154831874" sldId="280"/>
            <ac:spMk id="10" creationId="{FDB6DEB1-C44C-AA73-BF6C-EB189156B3FB}"/>
          </ac:spMkLst>
        </pc:spChg>
        <pc:spChg chg="add del">
          <ac:chgData name="Mark Hopkins" userId="d556fad0dab3d376" providerId="LiveId" clId="{143C4109-E7D7-43E7-ABD6-87CE11A41C22}" dt="2024-11-23T18:51:37.252" v="38" actId="26606"/>
          <ac:spMkLst>
            <pc:docMk/>
            <pc:sldMk cId="154831874" sldId="280"/>
            <ac:spMk id="12" creationId="{5409120A-DF6E-8CBA-48F5-A7222FB9BAC9}"/>
          </ac:spMkLst>
        </pc:spChg>
        <pc:spChg chg="add del">
          <ac:chgData name="Mark Hopkins" userId="d556fad0dab3d376" providerId="LiveId" clId="{143C4109-E7D7-43E7-ABD6-87CE11A41C22}" dt="2024-11-23T18:51:37.252" v="38" actId="26606"/>
          <ac:spMkLst>
            <pc:docMk/>
            <pc:sldMk cId="154831874" sldId="280"/>
            <ac:spMk id="13" creationId="{37D54B6C-87D0-4C03-8335-3955179D2B5B}"/>
          </ac:spMkLst>
        </pc:spChg>
        <pc:picChg chg="add del mod ord">
          <ac:chgData name="Mark Hopkins" userId="d556fad0dab3d376" providerId="LiveId" clId="{143C4109-E7D7-43E7-ABD6-87CE11A41C22}" dt="2024-11-23T18:50:28.878" v="31" actId="34307"/>
          <ac:picMkLst>
            <pc:docMk/>
            <pc:sldMk cId="154831874" sldId="280"/>
            <ac:picMk id="4" creationId="{C5F221E9-3B6F-C403-E969-8F51AFC9BDC3}"/>
          </ac:picMkLst>
        </pc:picChg>
        <pc:picChg chg="add mod">
          <ac:chgData name="Mark Hopkins" userId="d556fad0dab3d376" providerId="LiveId" clId="{143C4109-E7D7-43E7-ABD6-87CE11A41C22}" dt="2024-11-23T18:51:38.399" v="40" actId="931"/>
          <ac:picMkLst>
            <pc:docMk/>
            <pc:sldMk cId="154831874" sldId="280"/>
            <ac:picMk id="6" creationId="{E6B9F81E-D0C6-3AA7-AE9A-0675E969F820}"/>
          </ac:picMkLst>
        </pc:picChg>
        <pc:picChg chg="add mod">
          <ac:chgData name="Mark Hopkins" userId="d556fad0dab3d376" providerId="LiveId" clId="{143C4109-E7D7-43E7-ABD6-87CE11A41C22}" dt="2024-11-23T18:52:08.743" v="50" actId="26606"/>
          <ac:picMkLst>
            <pc:docMk/>
            <pc:sldMk cId="154831874" sldId="280"/>
            <ac:picMk id="8" creationId="{A8447CDF-74FF-02F4-38CC-5D214F1B39A5}"/>
          </ac:picMkLst>
        </pc:picChg>
        <pc:picChg chg="add del">
          <ac:chgData name="Mark Hopkins" userId="d556fad0dab3d376" providerId="LiveId" clId="{143C4109-E7D7-43E7-ABD6-87CE11A41C22}" dt="2024-11-23T18:52:04.821" v="47" actId="26606"/>
          <ac:picMkLst>
            <pc:docMk/>
            <pc:sldMk cId="154831874" sldId="280"/>
            <ac:picMk id="11" creationId="{2BFB581C-2142-4222-9A3B-905AD6C09535}"/>
          </ac:picMkLst>
        </pc:picChg>
        <pc:picChg chg="add del">
          <ac:chgData name="Mark Hopkins" userId="d556fad0dab3d376" providerId="LiveId" clId="{143C4109-E7D7-43E7-ABD6-87CE11A41C22}" dt="2024-11-23T18:52:08.704" v="49" actId="26606"/>
          <ac:picMkLst>
            <pc:docMk/>
            <pc:sldMk cId="154831874" sldId="280"/>
            <ac:picMk id="14" creationId="{9B0DB875-49E3-4B9D-8AAE-D81A127B6647}"/>
          </ac:picMkLst>
        </pc:picChg>
        <pc:picChg chg="add">
          <ac:chgData name="Mark Hopkins" userId="d556fad0dab3d376" providerId="LiveId" clId="{143C4109-E7D7-43E7-ABD6-87CE11A41C22}" dt="2024-11-23T18:52:08.743" v="50" actId="26606"/>
          <ac:picMkLst>
            <pc:docMk/>
            <pc:sldMk cId="154831874" sldId="280"/>
            <ac:picMk id="16" creationId="{2BFB581C-2142-4222-9A3B-905AD6C09535}"/>
          </ac:picMkLst>
        </pc:picChg>
      </pc:sldChg>
      <pc:sldChg chg="addSp modSp new mod setBg">
        <pc:chgData name="Mark Hopkins" userId="d556fad0dab3d376" providerId="LiveId" clId="{143C4109-E7D7-43E7-ABD6-87CE11A41C22}" dt="2024-11-23T19:03:10.749" v="217" actId="20577"/>
        <pc:sldMkLst>
          <pc:docMk/>
          <pc:sldMk cId="2247334727" sldId="281"/>
        </pc:sldMkLst>
        <pc:spChg chg="mod">
          <ac:chgData name="Mark Hopkins" userId="d556fad0dab3d376" providerId="LiveId" clId="{143C4109-E7D7-43E7-ABD6-87CE11A41C22}" dt="2024-11-23T18:58:59.299" v="174" actId="207"/>
          <ac:spMkLst>
            <pc:docMk/>
            <pc:sldMk cId="2247334727" sldId="281"/>
            <ac:spMk id="2" creationId="{0B020538-BBE7-0ED7-2839-782D3C945E89}"/>
          </ac:spMkLst>
        </pc:spChg>
        <pc:spChg chg="mod">
          <ac:chgData name="Mark Hopkins" userId="d556fad0dab3d376" providerId="LiveId" clId="{143C4109-E7D7-43E7-ABD6-87CE11A41C22}" dt="2024-11-23T19:03:10.749" v="217" actId="20577"/>
          <ac:spMkLst>
            <pc:docMk/>
            <pc:sldMk cId="2247334727" sldId="281"/>
            <ac:spMk id="3" creationId="{574C220E-D82D-C6B7-D4CD-88F9619FD930}"/>
          </ac:spMkLst>
        </pc:spChg>
        <pc:picChg chg="add mod ord">
          <ac:chgData name="Mark Hopkins" userId="d556fad0dab3d376" providerId="LiveId" clId="{143C4109-E7D7-43E7-ABD6-87CE11A41C22}" dt="2024-11-23T18:58:54.313" v="173" actId="1076"/>
          <ac:picMkLst>
            <pc:docMk/>
            <pc:sldMk cId="2247334727" sldId="281"/>
            <ac:picMk id="5" creationId="{93580141-ACDF-8516-C166-F4F3BF0ACAE1}"/>
          </ac:picMkLst>
        </pc:picChg>
      </pc:sldChg>
      <pc:sldChg chg="modSp new mod">
        <pc:chgData name="Mark Hopkins" userId="d556fad0dab3d376" providerId="LiveId" clId="{143C4109-E7D7-43E7-ABD6-87CE11A41C22}" dt="2024-11-23T19:15:42.349" v="400" actId="14100"/>
        <pc:sldMkLst>
          <pc:docMk/>
          <pc:sldMk cId="842554219" sldId="282"/>
        </pc:sldMkLst>
        <pc:spChg chg="mod">
          <ac:chgData name="Mark Hopkins" userId="d556fad0dab3d376" providerId="LiveId" clId="{143C4109-E7D7-43E7-ABD6-87CE11A41C22}" dt="2024-11-23T19:15:20.773" v="395" actId="207"/>
          <ac:spMkLst>
            <pc:docMk/>
            <pc:sldMk cId="842554219" sldId="282"/>
            <ac:spMk id="2" creationId="{AE8FC4AC-E8D2-31AF-180D-0DA9900D9E4E}"/>
          </ac:spMkLst>
        </pc:spChg>
        <pc:spChg chg="mod">
          <ac:chgData name="Mark Hopkins" userId="d556fad0dab3d376" providerId="LiveId" clId="{143C4109-E7D7-43E7-ABD6-87CE11A41C22}" dt="2024-11-23T19:15:42.349" v="400" actId="14100"/>
          <ac:spMkLst>
            <pc:docMk/>
            <pc:sldMk cId="842554219" sldId="282"/>
            <ac:spMk id="3" creationId="{3E69E07F-9467-B4EF-DA6E-A03578CBAD3A}"/>
          </ac:spMkLst>
        </pc:spChg>
      </pc:sldChg>
      <pc:sldChg chg="addSp delSp modSp new mod setBg addAnim delAnim">
        <pc:chgData name="Mark Hopkins" userId="d556fad0dab3d376" providerId="LiveId" clId="{143C4109-E7D7-43E7-ABD6-87CE11A41C22}" dt="2024-11-23T19:24:32.997" v="430" actId="207"/>
        <pc:sldMkLst>
          <pc:docMk/>
          <pc:sldMk cId="1489275706" sldId="283"/>
        </pc:sldMkLst>
        <pc:spChg chg="mod ord">
          <ac:chgData name="Mark Hopkins" userId="d556fad0dab3d376" providerId="LiveId" clId="{143C4109-E7D7-43E7-ABD6-87CE11A41C22}" dt="2024-11-23T19:24:32.997" v="430" actId="207"/>
          <ac:spMkLst>
            <pc:docMk/>
            <pc:sldMk cId="1489275706" sldId="283"/>
            <ac:spMk id="2" creationId="{DF9BCFFC-31ED-FB58-7851-1DA738296E5F}"/>
          </ac:spMkLst>
        </pc:spChg>
        <pc:spChg chg="del">
          <ac:chgData name="Mark Hopkins" userId="d556fad0dab3d376" providerId="LiveId" clId="{143C4109-E7D7-43E7-ABD6-87CE11A41C22}" dt="2024-11-23T19:22:59.374" v="420" actId="478"/>
          <ac:spMkLst>
            <pc:docMk/>
            <pc:sldMk cId="1489275706" sldId="283"/>
            <ac:spMk id="3" creationId="{850AC9A8-18BC-AF3A-FBF4-1ADA2777576B}"/>
          </ac:spMkLst>
        </pc:spChg>
        <pc:spChg chg="add del">
          <ac:chgData name="Mark Hopkins" userId="d556fad0dab3d376" providerId="LiveId" clId="{143C4109-E7D7-43E7-ABD6-87CE11A41C22}" dt="2024-11-23T19:24:25.435" v="428" actId="26606"/>
          <ac:spMkLst>
            <pc:docMk/>
            <pc:sldMk cId="1489275706" sldId="283"/>
            <ac:spMk id="10" creationId="{608EAA06-5488-416B-B2B2-E55213011012}"/>
          </ac:spMkLst>
        </pc:spChg>
        <pc:spChg chg="add">
          <ac:chgData name="Mark Hopkins" userId="d556fad0dab3d376" providerId="LiveId" clId="{143C4109-E7D7-43E7-ABD6-87CE11A41C22}" dt="2024-11-23T19:24:25.475" v="429" actId="26606"/>
          <ac:spMkLst>
            <pc:docMk/>
            <pc:sldMk cId="1489275706" sldId="283"/>
            <ac:spMk id="12" creationId="{608EAA06-5488-416B-B2B2-E55213011012}"/>
          </ac:spMkLst>
        </pc:spChg>
        <pc:picChg chg="add mod">
          <ac:chgData name="Mark Hopkins" userId="d556fad0dab3d376" providerId="LiveId" clId="{143C4109-E7D7-43E7-ABD6-87CE11A41C22}" dt="2024-11-23T19:24:25.475" v="429" actId="26606"/>
          <ac:picMkLst>
            <pc:docMk/>
            <pc:sldMk cId="1489275706" sldId="283"/>
            <ac:picMk id="5" creationId="{AC789639-ED57-F3D1-4847-91C395789560}"/>
          </ac:picMkLst>
        </pc:picChg>
      </pc:sldChg>
      <pc:sldChg chg="addSp delSp modSp new mod setBg addAnim delAnim">
        <pc:chgData name="Mark Hopkins" userId="d556fad0dab3d376" providerId="LiveId" clId="{143C4109-E7D7-43E7-ABD6-87CE11A41C22}" dt="2024-11-23T19:42:54.390" v="512" actId="207"/>
        <pc:sldMkLst>
          <pc:docMk/>
          <pc:sldMk cId="265270544" sldId="284"/>
        </pc:sldMkLst>
        <pc:spChg chg="mod ord">
          <ac:chgData name="Mark Hopkins" userId="d556fad0dab3d376" providerId="LiveId" clId="{143C4109-E7D7-43E7-ABD6-87CE11A41C22}" dt="2024-11-23T19:42:54.390" v="512" actId="207"/>
          <ac:spMkLst>
            <pc:docMk/>
            <pc:sldMk cId="265270544" sldId="284"/>
            <ac:spMk id="2" creationId="{1D3CF75D-5C6A-37F0-F480-8EE24B6F073F}"/>
          </ac:spMkLst>
        </pc:spChg>
        <pc:spChg chg="del">
          <ac:chgData name="Mark Hopkins" userId="d556fad0dab3d376" providerId="LiveId" clId="{143C4109-E7D7-43E7-ABD6-87CE11A41C22}" dt="2024-11-23T19:29:25.093" v="447" actId="478"/>
          <ac:spMkLst>
            <pc:docMk/>
            <pc:sldMk cId="265270544" sldId="284"/>
            <ac:spMk id="3" creationId="{CF70870A-53C4-3A4E-447C-2D33BE5250F5}"/>
          </ac:spMkLst>
        </pc:spChg>
        <pc:spChg chg="add del">
          <ac:chgData name="Mark Hopkins" userId="d556fad0dab3d376" providerId="LiveId" clId="{143C4109-E7D7-43E7-ABD6-87CE11A41C22}" dt="2024-11-23T19:34:25.886" v="465" actId="26606"/>
          <ac:spMkLst>
            <pc:docMk/>
            <pc:sldMk cId="265270544" sldId="284"/>
            <ac:spMk id="14" creationId="{A16C2431-1707-40A6-B67F-AA274D738A9F}"/>
          </ac:spMkLst>
        </pc:spChg>
        <pc:spChg chg="add del">
          <ac:chgData name="Mark Hopkins" userId="d556fad0dab3d376" providerId="LiveId" clId="{143C4109-E7D7-43E7-ABD6-87CE11A41C22}" dt="2024-11-23T19:34:25.886" v="465" actId="26606"/>
          <ac:spMkLst>
            <pc:docMk/>
            <pc:sldMk cId="265270544" sldId="284"/>
            <ac:spMk id="15" creationId="{76247A50-030E-4F09-8785-8687FF3ED28F}"/>
          </ac:spMkLst>
        </pc:spChg>
        <pc:spChg chg="add del">
          <ac:chgData name="Mark Hopkins" userId="d556fad0dab3d376" providerId="LiveId" clId="{143C4109-E7D7-43E7-ABD6-87CE11A41C22}" dt="2024-11-23T19:34:25.886" v="465" actId="26606"/>
          <ac:spMkLst>
            <pc:docMk/>
            <pc:sldMk cId="265270544" sldId="284"/>
            <ac:spMk id="16" creationId="{77B1A8D2-FE78-4F81-9932-42CEC0172219}"/>
          </ac:spMkLst>
        </pc:spChg>
        <pc:spChg chg="add del">
          <ac:chgData name="Mark Hopkins" userId="d556fad0dab3d376" providerId="LiveId" clId="{143C4109-E7D7-43E7-ABD6-87CE11A41C22}" dt="2024-11-23T19:34:28.327" v="470" actId="26606"/>
          <ac:spMkLst>
            <pc:docMk/>
            <pc:sldMk cId="265270544" sldId="284"/>
            <ac:spMk id="20" creationId="{11DD454E-060A-4347-B22F-E1DF4219BB1A}"/>
          </ac:spMkLst>
        </pc:spChg>
        <pc:spChg chg="add del">
          <ac:chgData name="Mark Hopkins" userId="d556fad0dab3d376" providerId="LiveId" clId="{143C4109-E7D7-43E7-ABD6-87CE11A41C22}" dt="2024-11-23T19:34:28.327" v="470" actId="26606"/>
          <ac:spMkLst>
            <pc:docMk/>
            <pc:sldMk cId="265270544" sldId="284"/>
            <ac:spMk id="21" creationId="{E88D3B42-F511-4709-A4F6-A7AEF1119B0E}"/>
          </ac:spMkLst>
        </pc:spChg>
        <pc:spChg chg="add del">
          <ac:chgData name="Mark Hopkins" userId="d556fad0dab3d376" providerId="LiveId" clId="{143C4109-E7D7-43E7-ABD6-87CE11A41C22}" dt="2024-11-23T19:34:50.332" v="475" actId="26606"/>
          <ac:spMkLst>
            <pc:docMk/>
            <pc:sldMk cId="265270544" sldId="284"/>
            <ac:spMk id="25" creationId="{41A156E7-2308-44C1-AFC5-BDC68FEF90E1}"/>
          </ac:spMkLst>
        </pc:spChg>
        <pc:spChg chg="add del">
          <ac:chgData name="Mark Hopkins" userId="d556fad0dab3d376" providerId="LiveId" clId="{143C4109-E7D7-43E7-ABD6-87CE11A41C22}" dt="2024-11-23T19:34:50.332" v="475" actId="26606"/>
          <ac:spMkLst>
            <pc:docMk/>
            <pc:sldMk cId="265270544" sldId="284"/>
            <ac:spMk id="26" creationId="{AB3D19C7-11BA-4EB2-BF56-6C1C300DA48A}"/>
          </ac:spMkLst>
        </pc:spChg>
        <pc:picChg chg="add mod ord">
          <ac:chgData name="Mark Hopkins" userId="d556fad0dab3d376" providerId="LiveId" clId="{143C4109-E7D7-43E7-ABD6-87CE11A41C22}" dt="2024-11-23T19:34:56.376" v="478" actId="26606"/>
          <ac:picMkLst>
            <pc:docMk/>
            <pc:sldMk cId="265270544" sldId="284"/>
            <ac:picMk id="5" creationId="{23E48057-81C1-AB45-98A5-3A0BE616B074}"/>
          </ac:picMkLst>
        </pc:picChg>
        <pc:picChg chg="add mod">
          <ac:chgData name="Mark Hopkins" userId="d556fad0dab3d376" providerId="LiveId" clId="{143C4109-E7D7-43E7-ABD6-87CE11A41C22}" dt="2024-11-23T19:34:56.376" v="478" actId="26606"/>
          <ac:picMkLst>
            <pc:docMk/>
            <pc:sldMk cId="265270544" sldId="284"/>
            <ac:picMk id="7" creationId="{87E099A8-8968-AAED-7DB4-AF9639DBD79A}"/>
          </ac:picMkLst>
        </pc:picChg>
        <pc:picChg chg="add del">
          <ac:chgData name="Mark Hopkins" userId="d556fad0dab3d376" providerId="LiveId" clId="{143C4109-E7D7-43E7-ABD6-87CE11A41C22}" dt="2024-11-23T19:34:16.158" v="463" actId="26606"/>
          <ac:picMkLst>
            <pc:docMk/>
            <pc:sldMk cId="265270544" sldId="284"/>
            <ac:picMk id="12" creationId="{A26253E7-65E8-4CFA-9503-31AA96B7794A}"/>
          </ac:picMkLst>
        </pc:picChg>
        <pc:picChg chg="add del">
          <ac:chgData name="Mark Hopkins" userId="d556fad0dab3d376" providerId="LiveId" clId="{143C4109-E7D7-43E7-ABD6-87CE11A41C22}" dt="2024-11-23T19:34:27.204" v="467" actId="26606"/>
          <ac:picMkLst>
            <pc:docMk/>
            <pc:sldMk cId="265270544" sldId="284"/>
            <ac:picMk id="18" creationId="{DC44E0EC-80BC-4EED-B574-EAF23280F0B5}"/>
          </ac:picMkLst>
        </pc:picChg>
        <pc:picChg chg="add del">
          <ac:chgData name="Mark Hopkins" userId="d556fad0dab3d376" providerId="LiveId" clId="{143C4109-E7D7-43E7-ABD6-87CE11A41C22}" dt="2024-11-23T19:34:42.806" v="473" actId="26606"/>
          <ac:picMkLst>
            <pc:docMk/>
            <pc:sldMk cId="265270544" sldId="284"/>
            <ac:picMk id="23" creationId="{61D8AC3F-2A0E-4940-A609-B35F8679A5BA}"/>
          </ac:picMkLst>
        </pc:picChg>
        <pc:picChg chg="add del">
          <ac:chgData name="Mark Hopkins" userId="d556fad0dab3d376" providerId="LiveId" clId="{143C4109-E7D7-43E7-ABD6-87CE11A41C22}" dt="2024-11-23T19:34:56.338" v="477" actId="26606"/>
          <ac:picMkLst>
            <pc:docMk/>
            <pc:sldMk cId="265270544" sldId="284"/>
            <ac:picMk id="28" creationId="{BBFC95FA-585A-433A-8ECF-D85700125B71}"/>
          </ac:picMkLst>
        </pc:picChg>
        <pc:picChg chg="add">
          <ac:chgData name="Mark Hopkins" userId="d556fad0dab3d376" providerId="LiveId" clId="{143C4109-E7D7-43E7-ABD6-87CE11A41C22}" dt="2024-11-23T19:34:56.376" v="478" actId="26606"/>
          <ac:picMkLst>
            <pc:docMk/>
            <pc:sldMk cId="265270544" sldId="284"/>
            <ac:picMk id="30" creationId="{A26253E7-65E8-4CFA-9503-31AA96B7794A}"/>
          </ac:picMkLst>
        </pc:picChg>
      </pc:sldChg>
      <pc:sldChg chg="addSp delSp modSp new mod setBg addAnim delAnim">
        <pc:chgData name="Mark Hopkins" userId="d556fad0dab3d376" providerId="LiveId" clId="{143C4109-E7D7-43E7-ABD6-87CE11A41C22}" dt="2024-11-23T19:42:38.992" v="511" actId="207"/>
        <pc:sldMkLst>
          <pc:docMk/>
          <pc:sldMk cId="3849781338" sldId="285"/>
        </pc:sldMkLst>
        <pc:spChg chg="mod">
          <ac:chgData name="Mark Hopkins" userId="d556fad0dab3d376" providerId="LiveId" clId="{143C4109-E7D7-43E7-ABD6-87CE11A41C22}" dt="2024-11-23T19:42:38.992" v="511" actId="207"/>
          <ac:spMkLst>
            <pc:docMk/>
            <pc:sldMk cId="3849781338" sldId="285"/>
            <ac:spMk id="2" creationId="{A3FE733E-D87D-B32C-C3D5-AD0375A20BC1}"/>
          </ac:spMkLst>
        </pc:spChg>
        <pc:spChg chg="del">
          <ac:chgData name="Mark Hopkins" userId="d556fad0dab3d376" providerId="LiveId" clId="{143C4109-E7D7-43E7-ABD6-87CE11A41C22}" dt="2024-11-23T19:41:23.294" v="499" actId="478"/>
          <ac:spMkLst>
            <pc:docMk/>
            <pc:sldMk cId="3849781338" sldId="285"/>
            <ac:spMk id="3" creationId="{977C5437-DBE2-D48C-C9C7-9C235AB9872F}"/>
          </ac:spMkLst>
        </pc:spChg>
        <pc:picChg chg="add mod ord">
          <ac:chgData name="Mark Hopkins" userId="d556fad0dab3d376" providerId="LiveId" clId="{143C4109-E7D7-43E7-ABD6-87CE11A41C22}" dt="2024-11-23T19:42:27.093" v="510" actId="26606"/>
          <ac:picMkLst>
            <pc:docMk/>
            <pc:sldMk cId="3849781338" sldId="285"/>
            <ac:picMk id="5" creationId="{D05D1132-C8C0-CA23-7B13-5ABE1849691E}"/>
          </ac:picMkLst>
        </pc:picChg>
        <pc:picChg chg="add mod">
          <ac:chgData name="Mark Hopkins" userId="d556fad0dab3d376" providerId="LiveId" clId="{143C4109-E7D7-43E7-ABD6-87CE11A41C22}" dt="2024-11-23T19:42:27.093" v="510" actId="26606"/>
          <ac:picMkLst>
            <pc:docMk/>
            <pc:sldMk cId="3849781338" sldId="285"/>
            <ac:picMk id="7" creationId="{B3E2EBCE-3BBE-201B-79C3-ED2583226C0D}"/>
          </ac:picMkLst>
        </pc:picChg>
        <pc:picChg chg="add del">
          <ac:chgData name="Mark Hopkins" userId="d556fad0dab3d376" providerId="LiveId" clId="{143C4109-E7D7-43E7-ABD6-87CE11A41C22}" dt="2024-11-23T19:42:22.377" v="506" actId="26606"/>
          <ac:picMkLst>
            <pc:docMk/>
            <pc:sldMk cId="3849781338" sldId="285"/>
            <ac:picMk id="12" creationId="{A26253E7-65E8-4CFA-9503-31AA96B7794A}"/>
          </ac:picMkLst>
        </pc:picChg>
        <pc:picChg chg="add del">
          <ac:chgData name="Mark Hopkins" userId="d556fad0dab3d376" providerId="LiveId" clId="{143C4109-E7D7-43E7-ABD6-87CE11A41C22}" dt="2024-11-23T19:42:27.052" v="509" actId="26606"/>
          <ac:picMkLst>
            <pc:docMk/>
            <pc:sldMk cId="3849781338" sldId="285"/>
            <ac:picMk id="14" creationId="{A26253E7-65E8-4CFA-9503-31AA96B7794A}"/>
          </ac:picMkLst>
        </pc:picChg>
        <pc:picChg chg="add">
          <ac:chgData name="Mark Hopkins" userId="d556fad0dab3d376" providerId="LiveId" clId="{143C4109-E7D7-43E7-ABD6-87CE11A41C22}" dt="2024-11-23T19:42:27.093" v="510" actId="26606"/>
          <ac:picMkLst>
            <pc:docMk/>
            <pc:sldMk cId="3849781338" sldId="285"/>
            <ac:picMk id="16" creationId="{A26253E7-65E8-4CFA-9503-31AA96B7794A}"/>
          </ac:picMkLst>
        </pc:picChg>
      </pc:sldChg>
      <pc:sldChg chg="addSp delSp modSp new mod setBg">
        <pc:chgData name="Mark Hopkins" userId="d556fad0dab3d376" providerId="LiveId" clId="{143C4109-E7D7-43E7-ABD6-87CE11A41C22}" dt="2024-11-23T19:47:49.284" v="799" actId="207"/>
        <pc:sldMkLst>
          <pc:docMk/>
          <pc:sldMk cId="4277268806" sldId="286"/>
        </pc:sldMkLst>
        <pc:spChg chg="mod">
          <ac:chgData name="Mark Hopkins" userId="d556fad0dab3d376" providerId="LiveId" clId="{143C4109-E7D7-43E7-ABD6-87CE11A41C22}" dt="2024-11-23T19:47:43.673" v="798" actId="207"/>
          <ac:spMkLst>
            <pc:docMk/>
            <pc:sldMk cId="4277268806" sldId="286"/>
            <ac:spMk id="2" creationId="{96F1CC00-2BAC-A95D-2689-D5AAEE96BCC4}"/>
          </ac:spMkLst>
        </pc:spChg>
        <pc:spChg chg="mod">
          <ac:chgData name="Mark Hopkins" userId="d556fad0dab3d376" providerId="LiveId" clId="{143C4109-E7D7-43E7-ABD6-87CE11A41C22}" dt="2024-11-23T19:47:49.284" v="799" actId="207"/>
          <ac:spMkLst>
            <pc:docMk/>
            <pc:sldMk cId="4277268806" sldId="286"/>
            <ac:spMk id="3" creationId="{C420F616-C90F-59E2-F397-03699EEB7EE6}"/>
          </ac:spMkLst>
        </pc:spChg>
        <pc:picChg chg="add mod">
          <ac:chgData name="Mark Hopkins" userId="d556fad0dab3d376" providerId="LiveId" clId="{143C4109-E7D7-43E7-ABD6-87CE11A41C22}" dt="2024-11-23T19:47:32.811" v="797" actId="26606"/>
          <ac:picMkLst>
            <pc:docMk/>
            <pc:sldMk cId="4277268806" sldId="286"/>
            <ac:picMk id="5" creationId="{550F2EED-F59D-A78A-1690-78CACF1A9592}"/>
          </ac:picMkLst>
        </pc:picChg>
        <pc:picChg chg="add del">
          <ac:chgData name="Mark Hopkins" userId="d556fad0dab3d376" providerId="LiveId" clId="{143C4109-E7D7-43E7-ABD6-87CE11A41C22}" dt="2024-11-23T19:47:32.769" v="796" actId="26606"/>
          <ac:picMkLst>
            <pc:docMk/>
            <pc:sldMk cId="4277268806" sldId="286"/>
            <ac:picMk id="10" creationId="{B536FA4E-0152-4E27-91DA-0FC22D1846BB}"/>
          </ac:picMkLst>
        </pc:picChg>
        <pc:picChg chg="add">
          <ac:chgData name="Mark Hopkins" userId="d556fad0dab3d376" providerId="LiveId" clId="{143C4109-E7D7-43E7-ABD6-87CE11A41C22}" dt="2024-11-23T19:47:32.811" v="797" actId="26606"/>
          <ac:picMkLst>
            <pc:docMk/>
            <pc:sldMk cId="4277268806" sldId="286"/>
            <ac:picMk id="12" creationId="{1CF706DA-13E8-4A4F-9260-551FB8127BD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11/23/2024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22" y="1769540"/>
            <a:ext cx="11967712" cy="18288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The Appointed Festivals </a:t>
            </a:r>
            <a:b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of the LORD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8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Seven Feasts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3212529" cy="4058751"/>
          </a:xfrm>
        </p:spPr>
        <p:txBody>
          <a:bodyPr/>
          <a:lstStyle/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Passover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Unleavened Bread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First Fruits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Pentecost (Shavuot)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Trumpets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Tabernacles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5FB01D-B41C-C0DE-40A7-2FF94FA5D008}"/>
              </a:ext>
            </a:extLst>
          </p:cNvPr>
          <p:cNvCxnSpPr/>
          <p:nvPr/>
        </p:nvCxnSpPr>
        <p:spPr>
          <a:xfrm>
            <a:off x="3838204" y="3670886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996F5F-4B33-D818-C261-836EB9B0418D}"/>
              </a:ext>
            </a:extLst>
          </p:cNvPr>
          <p:cNvCxnSpPr>
            <a:cxnSpLocks/>
          </p:cNvCxnSpPr>
          <p:nvPr/>
        </p:nvCxnSpPr>
        <p:spPr>
          <a:xfrm>
            <a:off x="5083336" y="3698823"/>
            <a:ext cx="3495" cy="94596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9A0FA8-19A2-68EB-96B3-71F5F3D781A0}"/>
              </a:ext>
            </a:extLst>
          </p:cNvPr>
          <p:cNvCxnSpPr/>
          <p:nvPr/>
        </p:nvCxnSpPr>
        <p:spPr>
          <a:xfrm>
            <a:off x="3834707" y="4644051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46BE59-BC06-DA88-2336-22126AEEE0EB}"/>
              </a:ext>
            </a:extLst>
          </p:cNvPr>
          <p:cNvSpPr txBox="1"/>
          <p:nvPr/>
        </p:nvSpPr>
        <p:spPr>
          <a:xfrm>
            <a:off x="5315578" y="3857852"/>
            <a:ext cx="2023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Fall Feasts</a:t>
            </a:r>
          </a:p>
        </p:txBody>
      </p:sp>
    </p:spTree>
    <p:extLst>
      <p:ext uri="{BB962C8B-B14F-4D97-AF65-F5344CB8AC3E}">
        <p14:creationId xmlns:p14="http://schemas.microsoft.com/office/powerpoint/2010/main" val="9851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B42C6-12C5-4507-15AD-4EF0DA646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26253E7-65E8-4CFA-9503-31AA96B77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15" name="Picture 14" descr="A painting of a person in a robe&#10;&#10;Description automatically generated">
            <a:extLst>
              <a:ext uri="{FF2B5EF4-FFF2-40B4-BE49-F238E27FC236}">
                <a16:creationId xmlns:a16="http://schemas.microsoft.com/office/drawing/2014/main" id="{C8A3719F-28DE-364B-F786-F64B04C01A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495" r="2" b="49493"/>
          <a:stretch/>
        </p:blipFill>
        <p:spPr>
          <a:xfrm>
            <a:off x="-6" y="-6"/>
            <a:ext cx="7534656" cy="4220682"/>
          </a:xfrm>
          <a:prstGeom prst="rect">
            <a:avLst/>
          </a:prstGeom>
        </p:spPr>
      </p:pic>
      <p:pic>
        <p:nvPicPr>
          <p:cNvPr id="12" name="Picture 11" descr="A person pouring water into a bowl&#10;&#10;Description automatically generated">
            <a:extLst>
              <a:ext uri="{FF2B5EF4-FFF2-40B4-BE49-F238E27FC236}">
                <a16:creationId xmlns:a16="http://schemas.microsoft.com/office/drawing/2014/main" id="{181AEADE-3C42-62B5-EB83-1FE2206B9C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558" r="-1" b="17941"/>
          <a:stretch/>
        </p:blipFill>
        <p:spPr>
          <a:xfrm>
            <a:off x="7534660" y="5"/>
            <a:ext cx="4657345" cy="42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6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833F5045-5779-4E8F-9507-636D7A19E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F6A983-2FD5-19DA-88A1-7B3BEFD4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4428700" cy="1905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1DB17-221B-6793-6A28-71321E25C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4428700" cy="312420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Lots for the 2 goats – For YAHWEH / For </a:t>
            </a:r>
            <a:r>
              <a:rPr lang="en-US" sz="1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Az’Azel</a:t>
            </a: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AZ’AZEL – “the goat that was removed”</a:t>
            </a:r>
          </a:p>
          <a:p>
            <a:pPr>
              <a:lnSpc>
                <a:spcPct val="90000"/>
              </a:lnSpc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Ark of the Covenant</a:t>
            </a:r>
          </a:p>
          <a:p>
            <a:pPr>
              <a:lnSpc>
                <a:spcPct val="90000"/>
              </a:lnSpc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Shekinah Glory</a:t>
            </a:r>
          </a:p>
          <a:p>
            <a:pPr>
              <a:lnSpc>
                <a:spcPct val="90000"/>
              </a:lnSpc>
            </a:pPr>
            <a:endParaRPr 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AD30 to AD70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C8C8ED6-A932-44F5-83A5-5793DDA44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in a white robe holding a bowl&#10;&#10;Description automatically generated">
            <a:extLst>
              <a:ext uri="{FF2B5EF4-FFF2-40B4-BE49-F238E27FC236}">
                <a16:creationId xmlns:a16="http://schemas.microsoft.com/office/drawing/2014/main" id="{3C8888FB-512A-E6E6-B29C-AE077B426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00" r="33992" b="3"/>
          <a:stretch/>
        </p:blipFill>
        <p:spPr>
          <a:xfrm>
            <a:off x="6256868" y="4070817"/>
            <a:ext cx="1896722" cy="2626315"/>
          </a:xfrm>
          <a:prstGeom prst="rect">
            <a:avLst/>
          </a:prstGeom>
        </p:spPr>
      </p:pic>
      <p:pic>
        <p:nvPicPr>
          <p:cNvPr id="7" name="Picture 6" descr="A person standing next to two sheep&#10;&#10;Description automatically generated">
            <a:extLst>
              <a:ext uri="{FF2B5EF4-FFF2-40B4-BE49-F238E27FC236}">
                <a16:creationId xmlns:a16="http://schemas.microsoft.com/office/drawing/2014/main" id="{3356842B-5F9C-2A39-16C2-0B31B78BE4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325" r="18847" b="-1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9" name="Picture 8" descr="A drawing of a goat with a group of men in the background&#10;&#10;Description automatically generated">
            <a:extLst>
              <a:ext uri="{FF2B5EF4-FFF2-40B4-BE49-F238E27FC236}">
                <a16:creationId xmlns:a16="http://schemas.microsoft.com/office/drawing/2014/main" id="{F79F684A-F14D-ADB0-A804-8AC2CCC258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367" r="2" b="4723"/>
          <a:stretch/>
        </p:blipFill>
        <p:spPr>
          <a:xfrm>
            <a:off x="6256867" y="160868"/>
            <a:ext cx="5774267" cy="3747805"/>
          </a:xfrm>
          <a:custGeom>
            <a:avLst/>
            <a:gdLst/>
            <a:ahLst/>
            <a:cxnLst/>
            <a:rect l="l" t="t" r="r" b="b"/>
            <a:pathLst>
              <a:path w="5774267" h="3747805">
                <a:moveTo>
                  <a:pt x="0" y="0"/>
                </a:moveTo>
                <a:lnTo>
                  <a:pt x="3767328" y="0"/>
                </a:lnTo>
                <a:lnTo>
                  <a:pt x="3767328" y="1"/>
                </a:lnTo>
                <a:lnTo>
                  <a:pt x="5774267" y="1"/>
                </a:lnTo>
                <a:lnTo>
                  <a:pt x="5774267" y="2778855"/>
                </a:lnTo>
                <a:lnTo>
                  <a:pt x="3767328" y="2778855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12042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DD9E8-A632-336D-9B4A-726342A9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90" y="431975"/>
            <a:ext cx="3078749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73ECC-073F-5D41-F82E-0FE92AD69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117" y="1738755"/>
            <a:ext cx="3639155" cy="4687270"/>
          </a:xfrm>
        </p:spPr>
        <p:txBody>
          <a:bodyPr anchor="t">
            <a:normAutofit/>
          </a:bodyPr>
          <a:lstStyle/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Anti- Type = Sacrifice of the innocent animals and the High Priest interceding for the people</a:t>
            </a:r>
          </a:p>
          <a:p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ANTI-TYPE = The Christ</a:t>
            </a:r>
          </a:p>
          <a:p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Yom Kippur Holiest day of the year</a:t>
            </a:r>
          </a:p>
          <a:p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When?</a:t>
            </a:r>
          </a:p>
          <a:p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Isaiah 63:1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552950" y="1"/>
            <a:ext cx="7639050" cy="6858000"/>
          </a:xfrm>
          <a:prstGeom prst="rect">
            <a:avLst/>
          </a:prstGeom>
        </p:spPr>
      </p:pic>
      <p:pic>
        <p:nvPicPr>
          <p:cNvPr id="5" name="Picture 4" descr="A painting of a city with a fire&#10;&#10;Description automatically generated">
            <a:extLst>
              <a:ext uri="{FF2B5EF4-FFF2-40B4-BE49-F238E27FC236}">
                <a16:creationId xmlns:a16="http://schemas.microsoft.com/office/drawing/2014/main" id="{D8E35E70-9B54-6BA7-1EDA-CEA6BE51DF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54" r="11079" b="-1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4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7BA5-6F36-FC15-7DBF-23257C85B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Tabernacle/Booths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FB581C-2142-4222-9A3B-905AD6C0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8" name="Picture 7" descr="A group of people working in a field&#10;&#10;Description automatically generated">
            <a:extLst>
              <a:ext uri="{FF2B5EF4-FFF2-40B4-BE49-F238E27FC236}">
                <a16:creationId xmlns:a16="http://schemas.microsoft.com/office/drawing/2014/main" id="{A8447CDF-74FF-02F4-38CC-5D214F1B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450" r="-1" b="13653"/>
          <a:stretch/>
        </p:blipFill>
        <p:spPr>
          <a:xfrm>
            <a:off x="-1" y="-1"/>
            <a:ext cx="12198915" cy="422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tents on a hill with trees and a sunset&#10;&#10;Description automatically generated">
            <a:extLst>
              <a:ext uri="{FF2B5EF4-FFF2-40B4-BE49-F238E27FC236}">
                <a16:creationId xmlns:a16="http://schemas.microsoft.com/office/drawing/2014/main" id="{93580141-ACDF-8516-C166-F4F3BF0ACA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020538-BBE7-0ED7-2839-782D3C94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Tabernacle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220E-D82D-C6B7-D4CD-88F9619FD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2555772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Tabernaculum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– Booth or Hut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Ingathering of the crops at harvest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Festival of Joy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Booths</a:t>
            </a:r>
          </a:p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Goyem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&amp; Place of the LORD’S choosing</a:t>
            </a:r>
          </a:p>
        </p:txBody>
      </p:sp>
    </p:spTree>
    <p:extLst>
      <p:ext uri="{BB962C8B-B14F-4D97-AF65-F5344CB8AC3E}">
        <p14:creationId xmlns:p14="http://schemas.microsoft.com/office/powerpoint/2010/main" val="224733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C4AC-E8D2-31AF-180D-0DA9900D9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9E07F-9467-B4EF-DA6E-A03578CBA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50"/>
            <a:ext cx="10353762" cy="3476478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 Goat/14 Lambs/2 Rams/13 Bulls decreasing by one each day after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70 Bulls. 70 Nations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Sacrifices 182/7 = 26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Meal Offerings 336/7 = 48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55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ol with rocks and a building&#10;&#10;Description automatically generated">
            <a:extLst>
              <a:ext uri="{FF2B5EF4-FFF2-40B4-BE49-F238E27FC236}">
                <a16:creationId xmlns:a16="http://schemas.microsoft.com/office/drawing/2014/main" id="{AC789639-ED57-F3D1-4847-91C3957895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2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BCFFC-31ED-FB58-7851-1DA73829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5" y="3496574"/>
            <a:ext cx="6436104" cy="1138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Pool of Siloam</a:t>
            </a:r>
          </a:p>
        </p:txBody>
      </p:sp>
    </p:spTree>
    <p:extLst>
      <p:ext uri="{BB962C8B-B14F-4D97-AF65-F5344CB8AC3E}">
        <p14:creationId xmlns:p14="http://schemas.microsoft.com/office/powerpoint/2010/main" val="148927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F75D-5C6A-37F0-F480-8EE24B6F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Menorah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26253E7-65E8-4CFA-9503-31AA96B77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5" name="Picture 4" descr="A large gold menorah in a glass case&#10;&#10;Description automatically generated">
            <a:extLst>
              <a:ext uri="{FF2B5EF4-FFF2-40B4-BE49-F238E27FC236}">
                <a16:creationId xmlns:a16="http://schemas.microsoft.com/office/drawing/2014/main" id="{23E48057-81C1-AB45-98A5-3A0BE616B0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795" b="27277"/>
          <a:stretch/>
        </p:blipFill>
        <p:spPr>
          <a:xfrm>
            <a:off x="-5" y="-6"/>
            <a:ext cx="6096000" cy="4220682"/>
          </a:xfrm>
          <a:prstGeom prst="rect">
            <a:avLst/>
          </a:prstGeom>
        </p:spPr>
      </p:pic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7E099A8-8968-AAED-7DB4-AF9639DBD7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554" r="32605" b="-1"/>
          <a:stretch/>
        </p:blipFill>
        <p:spPr>
          <a:xfrm>
            <a:off x="6049109" y="5"/>
            <a:ext cx="6142896" cy="42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E733E-D87D-B32C-C3D5-AD0375A20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7</a:t>
            </a:r>
            <a:r>
              <a:rPr lang="en-US" sz="4800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and Final Day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6253E7-65E8-4CFA-9503-31AA96B77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7" name="Picture 6" descr="A painting of a group of people&#10;&#10;Description automatically generated">
            <a:extLst>
              <a:ext uri="{FF2B5EF4-FFF2-40B4-BE49-F238E27FC236}">
                <a16:creationId xmlns:a16="http://schemas.microsoft.com/office/drawing/2014/main" id="{B3E2EBCE-3BBE-201B-79C3-ED2583226C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021" r="-2" b="7903"/>
          <a:stretch/>
        </p:blipFill>
        <p:spPr>
          <a:xfrm>
            <a:off x="-6" y="-6"/>
            <a:ext cx="7534656" cy="4220682"/>
          </a:xfrm>
          <a:prstGeom prst="rect">
            <a:avLst/>
          </a:prstGeom>
        </p:spPr>
      </p:pic>
      <p:pic>
        <p:nvPicPr>
          <p:cNvPr id="5" name="Picture 4" descr="A collage of a temple and a temple&#10;&#10;Description automatically generated">
            <a:extLst>
              <a:ext uri="{FF2B5EF4-FFF2-40B4-BE49-F238E27FC236}">
                <a16:creationId xmlns:a16="http://schemas.microsoft.com/office/drawing/2014/main" id="{D05D1132-C8C0-CA23-7B13-5ABE184969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672" r="11501" b="1"/>
          <a:stretch/>
        </p:blipFill>
        <p:spPr>
          <a:xfrm>
            <a:off x="7534660" y="5"/>
            <a:ext cx="4657345" cy="42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81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1CC00-2BAC-A95D-2689-D5AAEE96B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970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ANTI-TYPE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0F616-C90F-59E2-F397-03699EEB7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828801"/>
            <a:ext cx="5978072" cy="3866048"/>
          </a:xfrm>
        </p:spPr>
        <p:txBody>
          <a:bodyPr anchor="ctr">
            <a:normAutofit/>
          </a:bodyPr>
          <a:lstStyle/>
          <a:p>
            <a:pPr>
              <a:buClr>
                <a:srgbClr val="6AA2E1"/>
              </a:buClr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Living Water through which we receive eternal life</a:t>
            </a:r>
          </a:p>
          <a:p>
            <a:pPr>
              <a:buClr>
                <a:srgbClr val="6AA2E1"/>
              </a:buClr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God brings the nations back to himself. The New Earth</a:t>
            </a:r>
          </a:p>
          <a:p>
            <a:pPr>
              <a:buClr>
                <a:srgbClr val="6AA2E1"/>
              </a:buClr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New Jerusalem</a:t>
            </a:r>
          </a:p>
          <a:p>
            <a:pPr>
              <a:buClr>
                <a:srgbClr val="6AA2E1"/>
              </a:buClr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Light of the World</a:t>
            </a:r>
          </a:p>
          <a:p>
            <a:pPr>
              <a:buClr>
                <a:srgbClr val="6AA2E1"/>
              </a:buClr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His Bride and dwells with us without a Tabernacle or Temple</a:t>
            </a:r>
          </a:p>
          <a:p>
            <a:pPr>
              <a:buClr>
                <a:srgbClr val="6AA2E1"/>
              </a:buClr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Holy Spirit opens our eyes to His truth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F706DA-13E8-4A4F-9260-551FB8127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232905" y="1"/>
            <a:ext cx="4959095" cy="6858000"/>
          </a:xfrm>
          <a:prstGeom prst="rect">
            <a:avLst/>
          </a:prstGeom>
        </p:spPr>
      </p:pic>
      <p:pic>
        <p:nvPicPr>
          <p:cNvPr id="5" name="Picture 4" descr="A person in a robe in water&#10;&#10;Description automatically generated">
            <a:extLst>
              <a:ext uri="{FF2B5EF4-FFF2-40B4-BE49-F238E27FC236}">
                <a16:creationId xmlns:a16="http://schemas.microsoft.com/office/drawing/2014/main" id="{550F2EED-F59D-A78A-1690-78CACF1A95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595" r="25243" b="-2"/>
          <a:stretch/>
        </p:blipFill>
        <p:spPr>
          <a:xfrm>
            <a:off x="7552945" y="643465"/>
            <a:ext cx="3995592" cy="510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688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212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Calisto MT</vt:lpstr>
      <vt:lpstr>Wingdings 2</vt:lpstr>
      <vt:lpstr>Slate</vt:lpstr>
      <vt:lpstr>The Appointed Festivals  of the LORD</vt:lpstr>
      <vt:lpstr>The Seven Feasts</vt:lpstr>
      <vt:lpstr>Day of Atonement</vt:lpstr>
      <vt:lpstr>Day of Atonement</vt:lpstr>
      <vt:lpstr>Day of Atonement</vt:lpstr>
      <vt:lpstr>Feast of Tabernacle/Booths</vt:lpstr>
      <vt:lpstr>Tabernacle</vt:lpstr>
      <vt:lpstr>Sacrifices</vt:lpstr>
      <vt:lpstr>Pool of Siloam</vt:lpstr>
      <vt:lpstr>Menorah</vt:lpstr>
      <vt:lpstr>7th and Final Day</vt:lpstr>
      <vt:lpstr>ANTI-TYPE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Passover Week</dc:title>
  <dc:creator>Mark Hopkins</dc:creator>
  <cp:lastModifiedBy>Mark Hopkins</cp:lastModifiedBy>
  <cp:revision>7</cp:revision>
  <dcterms:created xsi:type="dcterms:W3CDTF">2019-06-01T11:23:04Z</dcterms:created>
  <dcterms:modified xsi:type="dcterms:W3CDTF">2024-11-23T19:47:50Z</dcterms:modified>
</cp:coreProperties>
</file>