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7" r:id="rId2"/>
    <p:sldId id="263" r:id="rId3"/>
    <p:sldId id="264" r:id="rId4"/>
    <p:sldId id="258" r:id="rId5"/>
    <p:sldId id="265" r:id="rId6"/>
    <p:sldId id="259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Hopkins" userId="d556fad0dab3d376" providerId="LiveId" clId="{BB7687AF-A35C-4FD3-9ACD-33137EA5B961}"/>
    <pc:docChg chg="custSel modSld">
      <pc:chgData name="Mark Hopkins" userId="d556fad0dab3d376" providerId="LiveId" clId="{BB7687AF-A35C-4FD3-9ACD-33137EA5B961}" dt="2024-10-26T14:04:57.515" v="14" actId="33524"/>
      <pc:docMkLst>
        <pc:docMk/>
      </pc:docMkLst>
      <pc:sldChg chg="modSp mod">
        <pc:chgData name="Mark Hopkins" userId="d556fad0dab3d376" providerId="LiveId" clId="{BB7687AF-A35C-4FD3-9ACD-33137EA5B961}" dt="2024-10-26T14:04:57.515" v="14" actId="33524"/>
        <pc:sldMkLst>
          <pc:docMk/>
          <pc:sldMk cId="3618274207" sldId="266"/>
        </pc:sldMkLst>
        <pc:spChg chg="mod">
          <ac:chgData name="Mark Hopkins" userId="d556fad0dab3d376" providerId="LiveId" clId="{BB7687AF-A35C-4FD3-9ACD-33137EA5B961}" dt="2024-10-26T14:04:57.515" v="14" actId="33524"/>
          <ac:spMkLst>
            <pc:docMk/>
            <pc:sldMk cId="3618274207" sldId="266"/>
            <ac:spMk id="11" creationId="{0513532E-7FCA-9D88-6142-7D02DCBFF2F1}"/>
          </ac:spMkLst>
        </pc:spChg>
      </pc:sldChg>
    </pc:docChg>
  </pc:docChgLst>
  <pc:docChgLst>
    <pc:chgData name="Mark Hopkins" userId="d556fad0dab3d376" providerId="LiveId" clId="{99E9243F-1F96-4974-8C95-072358C880E8}"/>
    <pc:docChg chg="undo custSel addSld delSld modSld">
      <pc:chgData name="Mark Hopkins" userId="d556fad0dab3d376" providerId="LiveId" clId="{99E9243F-1F96-4974-8C95-072358C880E8}" dt="2024-09-28T19:47:47.170" v="1731" actId="113"/>
      <pc:docMkLst>
        <pc:docMk/>
      </pc:docMkLst>
      <pc:sldChg chg="addSp modSp mod">
        <pc:chgData name="Mark Hopkins" userId="d556fad0dab3d376" providerId="LiveId" clId="{99E9243F-1F96-4974-8C95-072358C880E8}" dt="2024-09-28T19:47:47.170" v="1731" actId="113"/>
        <pc:sldMkLst>
          <pc:docMk/>
          <pc:sldMk cId="1497782201" sldId="257"/>
        </pc:sldMkLst>
        <pc:spChg chg="mod">
          <ac:chgData name="Mark Hopkins" userId="d556fad0dab3d376" providerId="LiveId" clId="{99E9243F-1F96-4974-8C95-072358C880E8}" dt="2024-09-28T13:04:52.928" v="26" actId="20577"/>
          <ac:spMkLst>
            <pc:docMk/>
            <pc:sldMk cId="1497782201" sldId="257"/>
            <ac:spMk id="2" creationId="{D966EA13-F485-4C10-9947-7C2A71D00B25}"/>
          </ac:spMkLst>
        </pc:spChg>
        <pc:spChg chg="add mod">
          <ac:chgData name="Mark Hopkins" userId="d556fad0dab3d376" providerId="LiveId" clId="{99E9243F-1F96-4974-8C95-072358C880E8}" dt="2024-09-28T19:47:47.170" v="1731" actId="113"/>
          <ac:spMkLst>
            <pc:docMk/>
            <pc:sldMk cId="1497782201" sldId="257"/>
            <ac:spMk id="3" creationId="{A3846269-D471-97D9-742C-300D3F288E1F}"/>
          </ac:spMkLst>
        </pc:spChg>
      </pc:sldChg>
      <pc:sldChg chg="addSp modSp del mod modAnim">
        <pc:chgData name="Mark Hopkins" userId="d556fad0dab3d376" providerId="LiveId" clId="{99E9243F-1F96-4974-8C95-072358C880E8}" dt="2024-09-28T18:14:53.040" v="1347" actId="1035"/>
        <pc:sldMkLst>
          <pc:docMk/>
          <pc:sldMk cId="3235162747" sldId="259"/>
        </pc:sldMkLst>
        <pc:spChg chg="mod">
          <ac:chgData name="Mark Hopkins" userId="d556fad0dab3d376" providerId="LiveId" clId="{99E9243F-1F96-4974-8C95-072358C880E8}" dt="2024-09-28T17:51:25.623" v="476" actId="20577"/>
          <ac:spMkLst>
            <pc:docMk/>
            <pc:sldMk cId="3235162747" sldId="259"/>
            <ac:spMk id="2" creationId="{559745BE-927D-4B65-B62A-DCC19D553D7F}"/>
          </ac:spMkLst>
        </pc:spChg>
        <pc:spChg chg="mod">
          <ac:chgData name="Mark Hopkins" userId="d556fad0dab3d376" providerId="LiveId" clId="{99E9243F-1F96-4974-8C95-072358C880E8}" dt="2024-09-28T17:59:39.523" v="902" actId="20577"/>
          <ac:spMkLst>
            <pc:docMk/>
            <pc:sldMk cId="3235162747" sldId="259"/>
            <ac:spMk id="3" creationId="{EC333095-11D5-4503-AC24-C5A4878026F7}"/>
          </ac:spMkLst>
        </pc:spChg>
        <pc:spChg chg="add mod">
          <ac:chgData name="Mark Hopkins" userId="d556fad0dab3d376" providerId="LiveId" clId="{99E9243F-1F96-4974-8C95-072358C880E8}" dt="2024-09-28T18:13:58.860" v="1302" actId="1076"/>
          <ac:spMkLst>
            <pc:docMk/>
            <pc:sldMk cId="3235162747" sldId="259"/>
            <ac:spMk id="4" creationId="{32190CD2-2D63-AB19-C047-7B791FD480F5}"/>
          </ac:spMkLst>
        </pc:spChg>
        <pc:spChg chg="add mod">
          <ac:chgData name="Mark Hopkins" userId="d556fad0dab3d376" providerId="LiveId" clId="{99E9243F-1F96-4974-8C95-072358C880E8}" dt="2024-09-28T18:14:53.040" v="1347" actId="1035"/>
          <ac:spMkLst>
            <pc:docMk/>
            <pc:sldMk cId="3235162747" sldId="259"/>
            <ac:spMk id="5" creationId="{7A2E1063-E878-52D2-AEA9-9FAFFFCC1054}"/>
          </ac:spMkLst>
        </pc:spChg>
        <pc:spChg chg="add mod">
          <ac:chgData name="Mark Hopkins" userId="d556fad0dab3d376" providerId="LiveId" clId="{99E9243F-1F96-4974-8C95-072358C880E8}" dt="2024-09-28T18:14:50.213" v="1344" actId="1038"/>
          <ac:spMkLst>
            <pc:docMk/>
            <pc:sldMk cId="3235162747" sldId="259"/>
            <ac:spMk id="6" creationId="{DF4B87AF-7F57-623C-44EB-4BD002ECEF86}"/>
          </ac:spMkLst>
        </pc:spChg>
      </pc:sldChg>
      <pc:sldChg chg="del">
        <pc:chgData name="Mark Hopkins" userId="d556fad0dab3d376" providerId="LiveId" clId="{99E9243F-1F96-4974-8C95-072358C880E8}" dt="2024-09-28T13:02:51.414" v="0" actId="47"/>
        <pc:sldMkLst>
          <pc:docMk/>
          <pc:sldMk cId="3140887470" sldId="261"/>
        </pc:sldMkLst>
      </pc:sldChg>
      <pc:sldChg chg="del">
        <pc:chgData name="Mark Hopkins" userId="d556fad0dab3d376" providerId="LiveId" clId="{99E9243F-1F96-4974-8C95-072358C880E8}" dt="2024-09-28T13:02:51.414" v="0" actId="47"/>
        <pc:sldMkLst>
          <pc:docMk/>
          <pc:sldMk cId="2783218286" sldId="262"/>
        </pc:sldMkLst>
      </pc:sldChg>
      <pc:sldChg chg="modSp mod">
        <pc:chgData name="Mark Hopkins" userId="d556fad0dab3d376" providerId="LiveId" clId="{99E9243F-1F96-4974-8C95-072358C880E8}" dt="2024-09-28T17:49:53.367" v="410" actId="313"/>
        <pc:sldMkLst>
          <pc:docMk/>
          <pc:sldMk cId="985129221" sldId="263"/>
        </pc:sldMkLst>
        <pc:spChg chg="mod">
          <ac:chgData name="Mark Hopkins" userId="d556fad0dab3d376" providerId="LiveId" clId="{99E9243F-1F96-4974-8C95-072358C880E8}" dt="2024-09-28T17:49:53.367" v="410" actId="313"/>
          <ac:spMkLst>
            <pc:docMk/>
            <pc:sldMk cId="985129221" sldId="263"/>
            <ac:spMk id="3" creationId="{EC333095-11D5-4503-AC24-C5A4878026F7}"/>
          </ac:spMkLst>
        </pc:spChg>
      </pc:sldChg>
      <pc:sldChg chg="del">
        <pc:chgData name="Mark Hopkins" userId="d556fad0dab3d376" providerId="LiveId" clId="{99E9243F-1F96-4974-8C95-072358C880E8}" dt="2024-09-28T13:03:13.572" v="1" actId="47"/>
        <pc:sldMkLst>
          <pc:docMk/>
          <pc:sldMk cId="357888677" sldId="265"/>
        </pc:sldMkLst>
      </pc:sldChg>
      <pc:sldChg chg="addSp delSp modSp new mod setBg delAnim modAnim setClrOvrMap">
        <pc:chgData name="Mark Hopkins" userId="d556fad0dab3d376" providerId="LiveId" clId="{99E9243F-1F96-4974-8C95-072358C880E8}" dt="2024-09-28T17:47:50.563" v="345"/>
        <pc:sldMkLst>
          <pc:docMk/>
          <pc:sldMk cId="1547097401" sldId="265"/>
        </pc:sldMkLst>
        <pc:spChg chg="mod">
          <ac:chgData name="Mark Hopkins" userId="d556fad0dab3d376" providerId="LiveId" clId="{99E9243F-1F96-4974-8C95-072358C880E8}" dt="2024-09-28T17:08:53.014" v="65" actId="255"/>
          <ac:spMkLst>
            <pc:docMk/>
            <pc:sldMk cId="1547097401" sldId="265"/>
            <ac:spMk id="2" creationId="{691A71C2-B4F9-9F77-EC00-9C7089ED8823}"/>
          </ac:spMkLst>
        </pc:spChg>
        <pc:spChg chg="del">
          <ac:chgData name="Mark Hopkins" userId="d556fad0dab3d376" providerId="LiveId" clId="{99E9243F-1F96-4974-8C95-072358C880E8}" dt="2024-09-28T17:08:18.133" v="59" actId="931"/>
          <ac:spMkLst>
            <pc:docMk/>
            <pc:sldMk cId="1547097401" sldId="265"/>
            <ac:spMk id="3" creationId="{D268BF67-A0C9-5A4B-E7DC-674D1AAED9ED}"/>
          </ac:spMkLst>
        </pc:spChg>
        <pc:spChg chg="add mod">
          <ac:chgData name="Mark Hopkins" userId="d556fad0dab3d376" providerId="LiveId" clId="{99E9243F-1F96-4974-8C95-072358C880E8}" dt="2024-09-28T17:13:12.360" v="154" actId="20577"/>
          <ac:spMkLst>
            <pc:docMk/>
            <pc:sldMk cId="1547097401" sldId="265"/>
            <ac:spMk id="6" creationId="{41CD0A76-DC6C-0C78-435A-AE9F4FC77E7F}"/>
          </ac:spMkLst>
        </pc:spChg>
        <pc:spChg chg="add del">
          <ac:chgData name="Mark Hopkins" userId="d556fad0dab3d376" providerId="LiveId" clId="{99E9243F-1F96-4974-8C95-072358C880E8}" dt="2024-09-28T17:08:58.295" v="66" actId="478"/>
          <ac:spMkLst>
            <pc:docMk/>
            <pc:sldMk cId="1547097401" sldId="265"/>
            <ac:spMk id="9" creationId="{9876B910-B466-88A4-17F0-BECB676F026A}"/>
          </ac:spMkLst>
        </pc:spChg>
        <pc:spChg chg="add mod">
          <ac:chgData name="Mark Hopkins" userId="d556fad0dab3d376" providerId="LiveId" clId="{99E9243F-1F96-4974-8C95-072358C880E8}" dt="2024-09-28T17:13:34.186" v="157" actId="20577"/>
          <ac:spMkLst>
            <pc:docMk/>
            <pc:sldMk cId="1547097401" sldId="265"/>
            <ac:spMk id="10" creationId="{1C80AD3C-1D23-563B-637C-C80BBAC2CE83}"/>
          </ac:spMkLst>
        </pc:spChg>
        <pc:spChg chg="add">
          <ac:chgData name="Mark Hopkins" userId="d556fad0dab3d376" providerId="LiveId" clId="{99E9243F-1F96-4974-8C95-072358C880E8}" dt="2024-09-28T17:08:37.840" v="62" actId="26606"/>
          <ac:spMkLst>
            <pc:docMk/>
            <pc:sldMk cId="1547097401" sldId="265"/>
            <ac:spMk id="12" creationId="{95CB840F-8E41-4CA5-B79B-25CC80AD234A}"/>
          </ac:spMkLst>
        </pc:spChg>
        <pc:spChg chg="add mod">
          <ac:chgData name="Mark Hopkins" userId="d556fad0dab3d376" providerId="LiveId" clId="{99E9243F-1F96-4974-8C95-072358C880E8}" dt="2024-09-28T17:15:54.276" v="172" actId="20577"/>
          <ac:spMkLst>
            <pc:docMk/>
            <pc:sldMk cId="1547097401" sldId="265"/>
            <ac:spMk id="14" creationId="{24A42A9D-4754-D729-38C5-A42BDE5A2665}"/>
          </ac:spMkLst>
        </pc:spChg>
        <pc:spChg chg="add mod">
          <ac:chgData name="Mark Hopkins" userId="d556fad0dab3d376" providerId="LiveId" clId="{99E9243F-1F96-4974-8C95-072358C880E8}" dt="2024-09-28T17:20:48.238" v="212" actId="20577"/>
          <ac:spMkLst>
            <pc:docMk/>
            <pc:sldMk cId="1547097401" sldId="265"/>
            <ac:spMk id="17" creationId="{10517E17-0A6E-0710-A3DF-9D7185EC2400}"/>
          </ac:spMkLst>
        </pc:spChg>
        <pc:spChg chg="add mod">
          <ac:chgData name="Mark Hopkins" userId="d556fad0dab3d376" providerId="LiveId" clId="{99E9243F-1F96-4974-8C95-072358C880E8}" dt="2024-09-28T17:47:26.598" v="344" actId="1076"/>
          <ac:spMkLst>
            <pc:docMk/>
            <pc:sldMk cId="1547097401" sldId="265"/>
            <ac:spMk id="30" creationId="{2976E491-4C89-EC80-80E7-FCC65917D8F2}"/>
          </ac:spMkLst>
        </pc:spChg>
        <pc:picChg chg="add del mod ord">
          <ac:chgData name="Mark Hopkins" userId="d556fad0dab3d376" providerId="LiveId" clId="{99E9243F-1F96-4974-8C95-072358C880E8}" dt="2024-09-28T17:37:52.751" v="276" actId="478"/>
          <ac:picMkLst>
            <pc:docMk/>
            <pc:sldMk cId="1547097401" sldId="265"/>
            <ac:picMk id="5" creationId="{BAA2130F-3042-E786-DEE7-AC5254605B50}"/>
          </ac:picMkLst>
        </pc:picChg>
        <pc:picChg chg="add del mod ord">
          <ac:chgData name="Mark Hopkins" userId="d556fad0dab3d376" providerId="LiveId" clId="{99E9243F-1F96-4974-8C95-072358C880E8}" dt="2024-09-28T17:37:58.202" v="278" actId="478"/>
          <ac:picMkLst>
            <pc:docMk/>
            <pc:sldMk cId="1547097401" sldId="265"/>
            <ac:picMk id="8" creationId="{F1CBB027-DEBD-5FDC-14F6-E6293F548068}"/>
          </ac:picMkLst>
        </pc:picChg>
        <pc:picChg chg="add del mod">
          <ac:chgData name="Mark Hopkins" userId="d556fad0dab3d376" providerId="LiveId" clId="{99E9243F-1F96-4974-8C95-072358C880E8}" dt="2024-09-28T17:37:54.775" v="277" actId="478"/>
          <ac:picMkLst>
            <pc:docMk/>
            <pc:sldMk cId="1547097401" sldId="265"/>
            <ac:picMk id="13" creationId="{4197C96A-7671-1879-AE2E-8F84C0A7A77C}"/>
          </ac:picMkLst>
        </pc:picChg>
        <pc:picChg chg="add del mod">
          <ac:chgData name="Mark Hopkins" userId="d556fad0dab3d376" providerId="LiveId" clId="{99E9243F-1F96-4974-8C95-072358C880E8}" dt="2024-09-28T17:37:49.243" v="275" actId="478"/>
          <ac:picMkLst>
            <pc:docMk/>
            <pc:sldMk cId="1547097401" sldId="265"/>
            <ac:picMk id="16" creationId="{9B8B1241-E2CC-F3C6-47FA-3BEA322F9B0E}"/>
          </ac:picMkLst>
        </pc:picChg>
        <pc:picChg chg="add del mod">
          <ac:chgData name="Mark Hopkins" userId="d556fad0dab3d376" providerId="LiveId" clId="{99E9243F-1F96-4974-8C95-072358C880E8}" dt="2024-09-28T17:37:46.579" v="274" actId="478"/>
          <ac:picMkLst>
            <pc:docMk/>
            <pc:sldMk cId="1547097401" sldId="265"/>
            <ac:picMk id="19" creationId="{02774208-9BA0-F009-D2EC-98ECBFC06A17}"/>
          </ac:picMkLst>
        </pc:picChg>
        <pc:picChg chg="add mod">
          <ac:chgData name="Mark Hopkins" userId="d556fad0dab3d376" providerId="LiveId" clId="{99E9243F-1F96-4974-8C95-072358C880E8}" dt="2024-09-28T17:38:14.836" v="283" actId="1076"/>
          <ac:picMkLst>
            <pc:docMk/>
            <pc:sldMk cId="1547097401" sldId="265"/>
            <ac:picMk id="21" creationId="{BFF03DCF-CDE8-D625-B303-0D7D55F4201B}"/>
          </ac:picMkLst>
        </pc:picChg>
        <pc:picChg chg="add mod">
          <ac:chgData name="Mark Hopkins" userId="d556fad0dab3d376" providerId="LiveId" clId="{99E9243F-1F96-4974-8C95-072358C880E8}" dt="2024-09-28T17:38:43.779" v="287" actId="1076"/>
          <ac:picMkLst>
            <pc:docMk/>
            <pc:sldMk cId="1547097401" sldId="265"/>
            <ac:picMk id="23" creationId="{C50F9F37-CE80-73AE-239B-87BA6D8210D4}"/>
          </ac:picMkLst>
        </pc:picChg>
        <pc:picChg chg="add mod">
          <ac:chgData name="Mark Hopkins" userId="d556fad0dab3d376" providerId="LiveId" clId="{99E9243F-1F96-4974-8C95-072358C880E8}" dt="2024-09-28T17:43:15.510" v="315" actId="1076"/>
          <ac:picMkLst>
            <pc:docMk/>
            <pc:sldMk cId="1547097401" sldId="265"/>
            <ac:picMk id="25" creationId="{F76E6F72-04A9-4D49-7E39-7193BF9AA444}"/>
          </ac:picMkLst>
        </pc:picChg>
        <pc:picChg chg="add mod">
          <ac:chgData name="Mark Hopkins" userId="d556fad0dab3d376" providerId="LiveId" clId="{99E9243F-1F96-4974-8C95-072358C880E8}" dt="2024-09-28T17:44:24.111" v="325" actId="1076"/>
          <ac:picMkLst>
            <pc:docMk/>
            <pc:sldMk cId="1547097401" sldId="265"/>
            <ac:picMk id="27" creationId="{7E9710DE-FE26-82FE-548D-8A3B78591A26}"/>
          </ac:picMkLst>
        </pc:picChg>
        <pc:picChg chg="add mod">
          <ac:chgData name="Mark Hopkins" userId="d556fad0dab3d376" providerId="LiveId" clId="{99E9243F-1F96-4974-8C95-072358C880E8}" dt="2024-09-28T17:45:45.622" v="333" actId="1076"/>
          <ac:picMkLst>
            <pc:docMk/>
            <pc:sldMk cId="1547097401" sldId="265"/>
            <ac:picMk id="29" creationId="{15CAD9ED-D074-39AD-E8AF-510B5A9CC86B}"/>
          </ac:picMkLst>
        </pc:picChg>
      </pc:sldChg>
      <pc:sldChg chg="modSp del mod">
        <pc:chgData name="Mark Hopkins" userId="d556fad0dab3d376" providerId="LiveId" clId="{99E9243F-1F96-4974-8C95-072358C880E8}" dt="2024-09-28T13:04:37.752" v="23" actId="47"/>
        <pc:sldMkLst>
          <pc:docMk/>
          <pc:sldMk cId="3874035204" sldId="265"/>
        </pc:sldMkLst>
        <pc:spChg chg="mod">
          <ac:chgData name="Mark Hopkins" userId="d556fad0dab3d376" providerId="LiveId" clId="{99E9243F-1F96-4974-8C95-072358C880E8}" dt="2024-09-28T13:04:26.516" v="22" actId="20577"/>
          <ac:spMkLst>
            <pc:docMk/>
            <pc:sldMk cId="3874035204" sldId="265"/>
            <ac:spMk id="2" creationId="{D966EA13-F485-4C10-9947-7C2A71D00B25}"/>
          </ac:spMkLst>
        </pc:spChg>
      </pc:sldChg>
      <pc:sldChg chg="del">
        <pc:chgData name="Mark Hopkins" userId="d556fad0dab3d376" providerId="LiveId" clId="{99E9243F-1F96-4974-8C95-072358C880E8}" dt="2024-09-28T13:03:33.681" v="3" actId="47"/>
        <pc:sldMkLst>
          <pc:docMk/>
          <pc:sldMk cId="1049608923" sldId="266"/>
        </pc:sldMkLst>
      </pc:sldChg>
      <pc:sldChg chg="addSp delSp modSp mod setBg modAnim setClrOvrMap">
        <pc:chgData name="Mark Hopkins" userId="d556fad0dab3d376" providerId="LiveId" clId="{99E9243F-1F96-4974-8C95-072358C880E8}" dt="2024-09-28T18:17:48.889" v="1479" actId="20577"/>
        <pc:sldMkLst>
          <pc:docMk/>
          <pc:sldMk cId="3618274207" sldId="266"/>
        </pc:sldMkLst>
        <pc:spChg chg="mod">
          <ac:chgData name="Mark Hopkins" userId="d556fad0dab3d376" providerId="LiveId" clId="{99E9243F-1F96-4974-8C95-072358C880E8}" dt="2024-09-28T18:04:46.492" v="947" actId="207"/>
          <ac:spMkLst>
            <pc:docMk/>
            <pc:sldMk cId="3618274207" sldId="266"/>
            <ac:spMk id="2" creationId="{559745BE-927D-4B65-B62A-DCC19D553D7F}"/>
          </ac:spMkLst>
        </pc:spChg>
        <pc:spChg chg="del mod">
          <ac:chgData name="Mark Hopkins" userId="d556fad0dab3d376" providerId="LiveId" clId="{99E9243F-1F96-4974-8C95-072358C880E8}" dt="2024-09-28T18:00:21.587" v="923" actId="478"/>
          <ac:spMkLst>
            <pc:docMk/>
            <pc:sldMk cId="3618274207" sldId="266"/>
            <ac:spMk id="3" creationId="{EC333095-11D5-4503-AC24-C5A4878026F7}"/>
          </ac:spMkLst>
        </pc:spChg>
        <pc:spChg chg="add del mod">
          <ac:chgData name="Mark Hopkins" userId="d556fad0dab3d376" providerId="LiveId" clId="{99E9243F-1F96-4974-8C95-072358C880E8}" dt="2024-09-28T18:03:54.810" v="924" actId="931"/>
          <ac:spMkLst>
            <pc:docMk/>
            <pc:sldMk cId="3618274207" sldId="266"/>
            <ac:spMk id="5" creationId="{0EFE0B53-1487-3D7A-E694-C71863F97A11}"/>
          </ac:spMkLst>
        </pc:spChg>
        <pc:spChg chg="add mod">
          <ac:chgData name="Mark Hopkins" userId="d556fad0dab3d376" providerId="LiveId" clId="{99E9243F-1F96-4974-8C95-072358C880E8}" dt="2024-09-28T18:17:48.889" v="1479" actId="20577"/>
          <ac:spMkLst>
            <pc:docMk/>
            <pc:sldMk cId="3618274207" sldId="266"/>
            <ac:spMk id="11" creationId="{0513532E-7FCA-9D88-6142-7D02DCBFF2F1}"/>
          </ac:spMkLst>
        </pc:spChg>
        <pc:spChg chg="add">
          <ac:chgData name="Mark Hopkins" userId="d556fad0dab3d376" providerId="LiveId" clId="{99E9243F-1F96-4974-8C95-072358C880E8}" dt="2024-09-28T18:04:06.849" v="927" actId="26606"/>
          <ac:spMkLst>
            <pc:docMk/>
            <pc:sldMk cId="3618274207" sldId="266"/>
            <ac:spMk id="14" creationId="{95CB840F-8E41-4CA5-B79B-25CC80AD234A}"/>
          </ac:spMkLst>
        </pc:spChg>
        <pc:picChg chg="add mod">
          <ac:chgData name="Mark Hopkins" userId="d556fad0dab3d376" providerId="LiveId" clId="{99E9243F-1F96-4974-8C95-072358C880E8}" dt="2024-09-28T18:04:06.849" v="927" actId="26606"/>
          <ac:picMkLst>
            <pc:docMk/>
            <pc:sldMk cId="3618274207" sldId="266"/>
            <ac:picMk id="7" creationId="{A7640C5E-2979-1999-A8EB-13C76F82FEFA}"/>
          </ac:picMkLst>
        </pc:picChg>
      </pc:sldChg>
      <pc:sldChg chg="modSp new mod">
        <pc:chgData name="Mark Hopkins" userId="d556fad0dab3d376" providerId="LiveId" clId="{99E9243F-1F96-4974-8C95-072358C880E8}" dt="2024-09-28T19:42:06.295" v="1696" actId="20577"/>
        <pc:sldMkLst>
          <pc:docMk/>
          <pc:sldMk cId="3714115314" sldId="267"/>
        </pc:sldMkLst>
        <pc:spChg chg="mod">
          <ac:chgData name="Mark Hopkins" userId="d556fad0dab3d376" providerId="LiveId" clId="{99E9243F-1F96-4974-8C95-072358C880E8}" dt="2024-09-28T18:20:55.399" v="1502" actId="207"/>
          <ac:spMkLst>
            <pc:docMk/>
            <pc:sldMk cId="3714115314" sldId="267"/>
            <ac:spMk id="2" creationId="{922EF4F1-51F3-F3A1-9E8E-B044A0A4AD1C}"/>
          </ac:spMkLst>
        </pc:spChg>
        <pc:spChg chg="mod">
          <ac:chgData name="Mark Hopkins" userId="d556fad0dab3d376" providerId="LiveId" clId="{99E9243F-1F96-4974-8C95-072358C880E8}" dt="2024-09-28T19:42:06.295" v="1696" actId="20577"/>
          <ac:spMkLst>
            <pc:docMk/>
            <pc:sldMk cId="3714115314" sldId="267"/>
            <ac:spMk id="3" creationId="{A0458627-54AC-C49F-822D-F5B0D754CA43}"/>
          </ac:spMkLst>
        </pc:spChg>
      </pc:sldChg>
      <pc:sldChg chg="del">
        <pc:chgData name="Mark Hopkins" userId="d556fad0dab3d376" providerId="LiveId" clId="{99E9243F-1F96-4974-8C95-072358C880E8}" dt="2024-09-28T13:03:44.623" v="4" actId="47"/>
        <pc:sldMkLst>
          <pc:docMk/>
          <pc:sldMk cId="219684519" sldId="268"/>
        </pc:sldMkLst>
      </pc:sldChg>
      <pc:sldChg chg="addSp delSp modSp new mod setBg">
        <pc:chgData name="Mark Hopkins" userId="d556fad0dab3d376" providerId="LiveId" clId="{99E9243F-1F96-4974-8C95-072358C880E8}" dt="2024-09-28T19:47:07.238" v="1730" actId="1076"/>
        <pc:sldMkLst>
          <pc:docMk/>
          <pc:sldMk cId="704088476" sldId="268"/>
        </pc:sldMkLst>
        <pc:spChg chg="del mod">
          <ac:chgData name="Mark Hopkins" userId="d556fad0dab3d376" providerId="LiveId" clId="{99E9243F-1F96-4974-8C95-072358C880E8}" dt="2024-09-28T19:44:52.664" v="1708" actId="478"/>
          <ac:spMkLst>
            <pc:docMk/>
            <pc:sldMk cId="704088476" sldId="268"/>
            <ac:spMk id="2" creationId="{C1C25979-A6B1-7ADF-78E8-CB0CA3AE8B4A}"/>
          </ac:spMkLst>
        </pc:spChg>
        <pc:spChg chg="del">
          <ac:chgData name="Mark Hopkins" userId="d556fad0dab3d376" providerId="LiveId" clId="{99E9243F-1F96-4974-8C95-072358C880E8}" dt="2024-09-28T19:45:25.187" v="1709" actId="931"/>
          <ac:spMkLst>
            <pc:docMk/>
            <pc:sldMk cId="704088476" sldId="268"/>
            <ac:spMk id="3" creationId="{70DD1370-F411-753D-05B6-076F4018EF10}"/>
          </ac:spMkLst>
        </pc:spChg>
        <pc:spChg chg="add mod">
          <ac:chgData name="Mark Hopkins" userId="d556fad0dab3d376" providerId="LiveId" clId="{99E9243F-1F96-4974-8C95-072358C880E8}" dt="2024-09-28T19:47:07.238" v="1730" actId="1076"/>
          <ac:spMkLst>
            <pc:docMk/>
            <pc:sldMk cId="704088476" sldId="268"/>
            <ac:spMk id="6" creationId="{EA1FEEA3-B6B3-D969-F024-FA1F8ED26F31}"/>
          </ac:spMkLst>
        </pc:spChg>
        <pc:spChg chg="add del">
          <ac:chgData name="Mark Hopkins" userId="d556fad0dab3d376" providerId="LiveId" clId="{99E9243F-1F96-4974-8C95-072358C880E8}" dt="2024-09-28T19:45:45.605" v="1714" actId="478"/>
          <ac:spMkLst>
            <pc:docMk/>
            <pc:sldMk cId="704088476" sldId="268"/>
            <ac:spMk id="9" creationId="{C2EAEEBB-27AA-E87E-E977-4FC1BCD61D7C}"/>
          </ac:spMkLst>
        </pc:spChg>
        <pc:picChg chg="add mod">
          <ac:chgData name="Mark Hopkins" userId="d556fad0dab3d376" providerId="LiveId" clId="{99E9243F-1F96-4974-8C95-072358C880E8}" dt="2024-09-28T19:45:40.433" v="1713" actId="26606"/>
          <ac:picMkLst>
            <pc:docMk/>
            <pc:sldMk cId="704088476" sldId="268"/>
            <ac:picMk id="5" creationId="{D51C1B86-A533-9256-CB38-A239611B26C6}"/>
          </ac:picMkLst>
        </pc:picChg>
        <pc:picChg chg="add">
          <ac:chgData name="Mark Hopkins" userId="d556fad0dab3d376" providerId="LiveId" clId="{99E9243F-1F96-4974-8C95-072358C880E8}" dt="2024-09-28T19:45:40.433" v="1713" actId="26606"/>
          <ac:picMkLst>
            <pc:docMk/>
            <pc:sldMk cId="704088476" sldId="268"/>
            <ac:picMk id="12" creationId="{B536FA4E-0152-4E27-91DA-0FC22D1846BB}"/>
          </ac:picMkLst>
        </pc:picChg>
      </pc:sldChg>
      <pc:sldChg chg="del">
        <pc:chgData name="Mark Hopkins" userId="d556fad0dab3d376" providerId="LiveId" clId="{99E9243F-1F96-4974-8C95-072358C880E8}" dt="2024-09-28T13:03:55.590" v="7" actId="47"/>
        <pc:sldMkLst>
          <pc:docMk/>
          <pc:sldMk cId="1450582905" sldId="269"/>
        </pc:sldMkLst>
      </pc:sldChg>
      <pc:sldChg chg="del">
        <pc:chgData name="Mark Hopkins" userId="d556fad0dab3d376" providerId="LiveId" clId="{99E9243F-1F96-4974-8C95-072358C880E8}" dt="2024-09-28T13:03:44.623" v="4" actId="47"/>
        <pc:sldMkLst>
          <pc:docMk/>
          <pc:sldMk cId="1744956515" sldId="270"/>
        </pc:sldMkLst>
      </pc:sldChg>
      <pc:sldChg chg="del">
        <pc:chgData name="Mark Hopkins" userId="d556fad0dab3d376" providerId="LiveId" clId="{99E9243F-1F96-4974-8C95-072358C880E8}" dt="2024-09-28T13:03:52.741" v="6" actId="47"/>
        <pc:sldMkLst>
          <pc:docMk/>
          <pc:sldMk cId="3281307515" sldId="271"/>
        </pc:sldMkLst>
      </pc:sldChg>
      <pc:sldChg chg="del">
        <pc:chgData name="Mark Hopkins" userId="d556fad0dab3d376" providerId="LiveId" clId="{99E9243F-1F96-4974-8C95-072358C880E8}" dt="2024-09-28T13:03:33.681" v="3" actId="47"/>
        <pc:sldMkLst>
          <pc:docMk/>
          <pc:sldMk cId="3725675324" sldId="272"/>
        </pc:sldMkLst>
      </pc:sldChg>
      <pc:sldChg chg="del">
        <pc:chgData name="Mark Hopkins" userId="d556fad0dab3d376" providerId="LiveId" clId="{99E9243F-1F96-4974-8C95-072358C880E8}" dt="2024-09-28T13:03:26.091" v="2" actId="47"/>
        <pc:sldMkLst>
          <pc:docMk/>
          <pc:sldMk cId="174495060" sldId="273"/>
        </pc:sldMkLst>
      </pc:sldChg>
      <pc:sldChg chg="del">
        <pc:chgData name="Mark Hopkins" userId="d556fad0dab3d376" providerId="LiveId" clId="{99E9243F-1F96-4974-8C95-072358C880E8}" dt="2024-09-28T13:03:26.091" v="2" actId="47"/>
        <pc:sldMkLst>
          <pc:docMk/>
          <pc:sldMk cId="1409793241" sldId="274"/>
        </pc:sldMkLst>
      </pc:sldChg>
      <pc:sldChg chg="del">
        <pc:chgData name="Mark Hopkins" userId="d556fad0dab3d376" providerId="LiveId" clId="{99E9243F-1F96-4974-8C95-072358C880E8}" dt="2024-09-28T13:03:49.539" v="5" actId="47"/>
        <pc:sldMkLst>
          <pc:docMk/>
          <pc:sldMk cId="1024669721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22" y="1769540"/>
            <a:ext cx="11967712" cy="18288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The Appointed Festivals </a:t>
            </a:r>
            <a:b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of the LORD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46269-D471-97D9-742C-300D3F288E1F}"/>
              </a:ext>
            </a:extLst>
          </p:cNvPr>
          <p:cNvSpPr txBox="1"/>
          <p:nvPr/>
        </p:nvSpPr>
        <p:spPr>
          <a:xfrm>
            <a:off x="3651294" y="5000822"/>
            <a:ext cx="4597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</a:rPr>
              <a:t>CrackABible.com</a:t>
            </a:r>
          </a:p>
        </p:txBody>
      </p:sp>
    </p:spTree>
    <p:extLst>
      <p:ext uri="{BB962C8B-B14F-4D97-AF65-F5344CB8AC3E}">
        <p14:creationId xmlns:p14="http://schemas.microsoft.com/office/powerpoint/2010/main" val="149778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Seven Feasts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212529" cy="4058751"/>
          </a:xfrm>
        </p:spPr>
        <p:txBody>
          <a:bodyPr/>
          <a:lstStyle/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Passover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Unleavened Bread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 (Shavuot)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Trumpets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Tabernacles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51C0DE-0DE5-ABB1-D624-28AD05F41CEC}"/>
              </a:ext>
            </a:extLst>
          </p:cNvPr>
          <p:cNvCxnSpPr/>
          <p:nvPr/>
        </p:nvCxnSpPr>
        <p:spPr>
          <a:xfrm>
            <a:off x="3840480" y="1961230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29118F-A473-EA2B-E9B8-9B665E2BE1E3}"/>
              </a:ext>
            </a:extLst>
          </p:cNvPr>
          <p:cNvCxnSpPr>
            <a:cxnSpLocks/>
          </p:cNvCxnSpPr>
          <p:nvPr/>
        </p:nvCxnSpPr>
        <p:spPr>
          <a:xfrm>
            <a:off x="5089107" y="1961230"/>
            <a:ext cx="0" cy="1399978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230B0E-14C7-AA14-093D-E211939AF30D}"/>
              </a:ext>
            </a:extLst>
          </p:cNvPr>
          <p:cNvCxnSpPr/>
          <p:nvPr/>
        </p:nvCxnSpPr>
        <p:spPr>
          <a:xfrm>
            <a:off x="3841532" y="3363429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D12949-6E98-FD91-3681-68901B480CD8}"/>
              </a:ext>
            </a:extLst>
          </p:cNvPr>
          <p:cNvSpPr txBox="1"/>
          <p:nvPr/>
        </p:nvSpPr>
        <p:spPr>
          <a:xfrm>
            <a:off x="5315578" y="2240782"/>
            <a:ext cx="2488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Spring Feasts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5FB01D-B41C-C0DE-40A7-2FF94FA5D008}"/>
              </a:ext>
            </a:extLst>
          </p:cNvPr>
          <p:cNvCxnSpPr/>
          <p:nvPr/>
        </p:nvCxnSpPr>
        <p:spPr>
          <a:xfrm>
            <a:off x="3838204" y="3670886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996F5F-4B33-D818-C261-836EB9B0418D}"/>
              </a:ext>
            </a:extLst>
          </p:cNvPr>
          <p:cNvCxnSpPr>
            <a:cxnSpLocks/>
          </p:cNvCxnSpPr>
          <p:nvPr/>
        </p:nvCxnSpPr>
        <p:spPr>
          <a:xfrm>
            <a:off x="5083336" y="3698823"/>
            <a:ext cx="3495" cy="94596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9A0FA8-19A2-68EB-96B3-71F5F3D781A0}"/>
              </a:ext>
            </a:extLst>
          </p:cNvPr>
          <p:cNvCxnSpPr/>
          <p:nvPr/>
        </p:nvCxnSpPr>
        <p:spPr>
          <a:xfrm>
            <a:off x="3834707" y="4644051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46BE59-BC06-DA88-2336-22126AEEE0EB}"/>
              </a:ext>
            </a:extLst>
          </p:cNvPr>
          <p:cNvSpPr txBox="1"/>
          <p:nvPr/>
        </p:nvSpPr>
        <p:spPr>
          <a:xfrm>
            <a:off x="5315578" y="3857852"/>
            <a:ext cx="2023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Fall Feasts</a:t>
            </a:r>
          </a:p>
        </p:txBody>
      </p:sp>
    </p:spTree>
    <p:extLst>
      <p:ext uri="{BB962C8B-B14F-4D97-AF65-F5344CB8AC3E}">
        <p14:creationId xmlns:p14="http://schemas.microsoft.com/office/powerpoint/2010/main" val="9851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BBDB2-778F-D876-83DD-DA03C1AC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Holy Convocation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5B159-8316-D4EA-3C46-06365982A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REHEARSAL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Dress Rehearsal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God’s Prophetic Calendar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This is how God pointed Israel to their Messiah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essence is Jesus</a:t>
            </a:r>
          </a:p>
        </p:txBody>
      </p:sp>
    </p:spTree>
    <p:extLst>
      <p:ext uri="{BB962C8B-B14F-4D97-AF65-F5344CB8AC3E}">
        <p14:creationId xmlns:p14="http://schemas.microsoft.com/office/powerpoint/2010/main" val="345819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2BA4-4866-4278-8230-527D9D76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24 Hour Day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2A6CFC-6124-480C-B424-977558F41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97" y="1732449"/>
            <a:ext cx="4145280" cy="4058751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Hebrew Time was Sundown to Sundown</a:t>
            </a:r>
          </a:p>
          <a:p>
            <a:pPr lvl="1"/>
            <a:r>
              <a:rPr 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6:00PM to 6:00PM – 1 Day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Morning – 6:00AM – 12:00PM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Evening – 12:00PM – 6:00PM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9</a:t>
            </a:r>
            <a:r>
              <a:rPr lang="en-US" sz="1600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Hour Priest was to sacrifice the lamb</a:t>
            </a:r>
          </a:p>
          <a:p>
            <a:pPr lvl="1"/>
            <a:r>
              <a:rPr 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MATT 27:46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PSALM 118:14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SALVATION</a:t>
            </a:r>
          </a:p>
          <a:p>
            <a:pPr marL="36900" indent="0">
              <a:buNone/>
            </a:pPr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B608C0B-F311-44C7-8987-D06F29BA51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86" r="6081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1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A71C2-B4F9-9F77-EC00-9C7089ED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Autofit/>
          </a:bodyPr>
          <a:lstStyle/>
          <a:p>
            <a:pPr algn="l"/>
            <a:r>
              <a:rPr lang="en-US" sz="4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TORAH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D0A76-DC6C-0C78-435A-AE9F4FC77E7F}"/>
              </a:ext>
            </a:extLst>
          </p:cNvPr>
          <p:cNvSpPr txBox="1"/>
          <p:nvPr/>
        </p:nvSpPr>
        <p:spPr>
          <a:xfrm>
            <a:off x="1204486" y="2175641"/>
            <a:ext cx="1445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TAV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80AD3C-1D23-563B-637C-C80BBAC2CE83}"/>
              </a:ext>
            </a:extLst>
          </p:cNvPr>
          <p:cNvSpPr txBox="1"/>
          <p:nvPr/>
        </p:nvSpPr>
        <p:spPr>
          <a:xfrm>
            <a:off x="1211845" y="2813618"/>
            <a:ext cx="1505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VAV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A42A9D-4754-D729-38C5-A42BDE5A2665}"/>
              </a:ext>
            </a:extLst>
          </p:cNvPr>
          <p:cNvSpPr txBox="1"/>
          <p:nvPr/>
        </p:nvSpPr>
        <p:spPr>
          <a:xfrm>
            <a:off x="1223265" y="3423922"/>
            <a:ext cx="1827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517E17-0A6E-0710-A3DF-9D7185EC2400}"/>
              </a:ext>
            </a:extLst>
          </p:cNvPr>
          <p:cNvSpPr txBox="1"/>
          <p:nvPr/>
        </p:nvSpPr>
        <p:spPr>
          <a:xfrm>
            <a:off x="1218151" y="4101813"/>
            <a:ext cx="1614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HEY</a:t>
            </a:r>
          </a:p>
        </p:txBody>
      </p:sp>
      <p:pic>
        <p:nvPicPr>
          <p:cNvPr id="21" name="Picture 20" descr="Close-up of a book with writing&#10;&#10;Description automatically generated">
            <a:extLst>
              <a:ext uri="{FF2B5EF4-FFF2-40B4-BE49-F238E27FC236}">
                <a16:creationId xmlns:a16="http://schemas.microsoft.com/office/drawing/2014/main" id="{BFF03DCF-CDE8-D625-B303-0D7D55F42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621" y="1344448"/>
            <a:ext cx="5960837" cy="3973891"/>
          </a:xfrm>
          <a:prstGeom prst="rect">
            <a:avLst/>
          </a:prstGeom>
        </p:spPr>
      </p:pic>
      <p:pic>
        <p:nvPicPr>
          <p:cNvPr id="23" name="Picture 22" descr="A black and white image of a symbol&#10;&#10;Description automatically generated with medium confidence">
            <a:extLst>
              <a:ext uri="{FF2B5EF4-FFF2-40B4-BE49-F238E27FC236}">
                <a16:creationId xmlns:a16="http://schemas.microsoft.com/office/drawing/2014/main" id="{C50F9F37-CE80-73AE-239B-87BA6D82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710" y="1873824"/>
            <a:ext cx="4636556" cy="2464361"/>
          </a:xfrm>
          <a:prstGeom prst="rect">
            <a:avLst/>
          </a:prstGeom>
        </p:spPr>
      </p:pic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id="{F76E6F72-04A9-4D49-7E39-7193BF9AA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872" y="1994501"/>
            <a:ext cx="6351447" cy="2223006"/>
          </a:xfrm>
          <a:prstGeom prst="rect">
            <a:avLst/>
          </a:prstGeom>
        </p:spPr>
      </p:pic>
      <p:pic>
        <p:nvPicPr>
          <p:cNvPr id="27" name="Picture 26" descr="A close-up of numbers&#10;&#10;Description automatically generated">
            <a:extLst>
              <a:ext uri="{FF2B5EF4-FFF2-40B4-BE49-F238E27FC236}">
                <a16:creationId xmlns:a16="http://schemas.microsoft.com/office/drawing/2014/main" id="{7E9710DE-FE26-82FE-548D-8A3B78591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606" y="2045854"/>
            <a:ext cx="6370713" cy="2120299"/>
          </a:xfrm>
          <a:prstGeom prst="rect">
            <a:avLst/>
          </a:prstGeom>
        </p:spPr>
      </p:pic>
      <p:pic>
        <p:nvPicPr>
          <p:cNvPr id="29" name="Picture 28" descr="A close up of some symbols&#10;&#10;Description automatically generated">
            <a:extLst>
              <a:ext uri="{FF2B5EF4-FFF2-40B4-BE49-F238E27FC236}">
                <a16:creationId xmlns:a16="http://schemas.microsoft.com/office/drawing/2014/main" id="{15CAD9ED-D074-39AD-E8AF-510B5A9CC8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350" y="1873824"/>
            <a:ext cx="7175275" cy="242482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976E491-4C89-EC80-80E7-FCC65917D8F2}"/>
              </a:ext>
            </a:extLst>
          </p:cNvPr>
          <p:cNvSpPr txBox="1"/>
          <p:nvPr/>
        </p:nvSpPr>
        <p:spPr>
          <a:xfrm>
            <a:off x="744131" y="5603569"/>
            <a:ext cx="10184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“Revealing the highest person that is nailed to the cross.”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97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7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First Fruits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Day After the Sabbath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Between March and April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Always fall on a Sunday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Jesus died on Passover A.D. 30 – On a Wednesday 14th of Nisan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 Days in the ground just like the Prophet Jonah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Women Prepared Spices on Friday b/c Thursday was 15</a:t>
            </a:r>
            <a:r>
              <a:rPr lang="en-US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of Nisan (Unleavened Bread) and it was a High Sabbath.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90CD2-2D63-AB19-C047-7B791FD480F5}"/>
              </a:ext>
            </a:extLst>
          </p:cNvPr>
          <p:cNvSpPr/>
          <p:nvPr/>
        </p:nvSpPr>
        <p:spPr>
          <a:xfrm>
            <a:off x="132361" y="5240812"/>
            <a:ext cx="2793650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Passover 14</a:t>
            </a:r>
            <a:r>
              <a:rPr lang="en-US" baseline="30000" dirty="0"/>
              <a:t>th</a:t>
            </a:r>
            <a:r>
              <a:rPr lang="en-US" dirty="0"/>
              <a:t> Nisan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2E1063-E878-52D2-AEA9-9FAFFFCC1054}"/>
              </a:ext>
            </a:extLst>
          </p:cNvPr>
          <p:cNvSpPr/>
          <p:nvPr/>
        </p:nvSpPr>
        <p:spPr>
          <a:xfrm>
            <a:off x="2938623" y="5246420"/>
            <a:ext cx="3164665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Unleavened Bread 15</a:t>
            </a:r>
            <a:r>
              <a:rPr lang="en-US" baseline="30000" dirty="0"/>
              <a:t>th</a:t>
            </a:r>
            <a:r>
              <a:rPr lang="en-US" dirty="0"/>
              <a:t> Nisan</a:t>
            </a:r>
          </a:p>
          <a:p>
            <a:pPr algn="ctr"/>
            <a:r>
              <a:rPr lang="en-US" dirty="0"/>
              <a:t>High Sabbath – 7 Days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B87AF-7F57-623C-44EB-4BD002ECEF86}"/>
              </a:ext>
            </a:extLst>
          </p:cNvPr>
          <p:cNvSpPr/>
          <p:nvPr/>
        </p:nvSpPr>
        <p:spPr>
          <a:xfrm>
            <a:off x="6107632" y="5252726"/>
            <a:ext cx="3164665" cy="970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First Fruit on Sunday</a:t>
            </a:r>
          </a:p>
        </p:txBody>
      </p:sp>
    </p:spTree>
    <p:extLst>
      <p:ext uri="{BB962C8B-B14F-4D97-AF65-F5344CB8AC3E}">
        <p14:creationId xmlns:p14="http://schemas.microsoft.com/office/powerpoint/2010/main" val="323516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5762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Barley Harvest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13532E-7FCA-9D88-6142-7D02DCBFF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06" y="1732449"/>
            <a:ext cx="4546775" cy="4482084"/>
          </a:xfrm>
        </p:spPr>
        <p:txBody>
          <a:bodyPr anchor="t">
            <a:normAutofit/>
          </a:bodyPr>
          <a:lstStyle/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First Sheaf is cut and presented to the LORD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LORDS acceptance was a pledge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RE’SHIYTH – First, Chief, Choicest Part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People brought grain, 1 burnt offering, bread and wine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Nothing was to be harvested until the Priest finished with the waving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 is the shadow of Jesus Christ </a:t>
            </a:r>
          </a:p>
          <a:p>
            <a:r>
              <a:rPr lang="en-US" sz="1600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The Type was the High Priest, and the Anti-Type is Christ </a:t>
            </a:r>
          </a:p>
          <a:p>
            <a:endParaRPr lang="en-US" sz="1600" dirty="0">
              <a:ln>
                <a:solidFill>
                  <a:srgbClr val="404040">
                    <a:alpha val="10000"/>
                  </a:srgb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Content Placeholder 6" descr="A hand holding wheat in a field&#10;&#10;Description automatically generated">
            <a:extLst>
              <a:ext uri="{FF2B5EF4-FFF2-40B4-BE49-F238E27FC236}">
                <a16:creationId xmlns:a16="http://schemas.microsoft.com/office/drawing/2014/main" id="{A7640C5E-2979-1999-A8EB-13C76F82F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339" y="1218961"/>
            <a:ext cx="6642193" cy="44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74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F4F1-51F3-F3A1-9E8E-B044A0A4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Pentecost/Shavuot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58627-54AC-C49F-822D-F5B0D754C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50 Days after First Fruits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30 + 20 = 50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Atzeret means Conclusion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Jews believe that God gave Moses the Law 50 days after First Fruits.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 Loaves with leaven signify the 2 houses of Israel</a:t>
            </a:r>
          </a:p>
        </p:txBody>
      </p:sp>
    </p:spTree>
    <p:extLst>
      <p:ext uri="{BB962C8B-B14F-4D97-AF65-F5344CB8AC3E}">
        <p14:creationId xmlns:p14="http://schemas.microsoft.com/office/powerpoint/2010/main" val="371411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ook with writing on it&#10;&#10;Description automatically generated">
            <a:extLst>
              <a:ext uri="{FF2B5EF4-FFF2-40B4-BE49-F238E27FC236}">
                <a16:creationId xmlns:a16="http://schemas.microsoft.com/office/drawing/2014/main" id="{D51C1B86-A533-9256-CB38-A239611B26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1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1FEEA3-B6B3-D969-F024-FA1F8ED26F31}"/>
              </a:ext>
            </a:extLst>
          </p:cNvPr>
          <p:cNvSpPr txBox="1"/>
          <p:nvPr/>
        </p:nvSpPr>
        <p:spPr>
          <a:xfrm>
            <a:off x="6829621" y="1942312"/>
            <a:ext cx="3991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Psalms40:7</a:t>
            </a:r>
          </a:p>
        </p:txBody>
      </p:sp>
    </p:spTree>
    <p:extLst>
      <p:ext uri="{BB962C8B-B14F-4D97-AF65-F5344CB8AC3E}">
        <p14:creationId xmlns:p14="http://schemas.microsoft.com/office/powerpoint/2010/main" val="704088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304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Calisto MT</vt:lpstr>
      <vt:lpstr>Wingdings 2</vt:lpstr>
      <vt:lpstr>Slate</vt:lpstr>
      <vt:lpstr>The Appointed Festivals  of the LORD</vt:lpstr>
      <vt:lpstr>The Seven Feasts</vt:lpstr>
      <vt:lpstr>Holy Convocation</vt:lpstr>
      <vt:lpstr>24 Hour Day</vt:lpstr>
      <vt:lpstr>TORAH</vt:lpstr>
      <vt:lpstr>Feast of First Fruits</vt:lpstr>
      <vt:lpstr>The Barley Harvest</vt:lpstr>
      <vt:lpstr>Pentecost/Shavuot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Passover Week</dc:title>
  <dc:creator>Mark Hopkins</dc:creator>
  <cp:lastModifiedBy>Mark Hopkins</cp:lastModifiedBy>
  <cp:revision>4</cp:revision>
  <dcterms:created xsi:type="dcterms:W3CDTF">2019-06-01T11:23:04Z</dcterms:created>
  <dcterms:modified xsi:type="dcterms:W3CDTF">2024-10-26T14:05:04Z</dcterms:modified>
</cp:coreProperties>
</file>