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59" r:id="rId8"/>
    <p:sldId id="266" r:id="rId9"/>
    <p:sldId id="272" r:id="rId10"/>
    <p:sldId id="258" r:id="rId11"/>
    <p:sldId id="267" r:id="rId12"/>
    <p:sldId id="270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962D5E-692E-4096-B70B-C08C222E54C9}" v="117" dt="2024-09-08T13:05:12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Hopkins" userId="d556fad0dab3d376" providerId="LiveId" clId="{E5962D5E-692E-4096-B70B-C08C222E54C9}"/>
    <pc:docChg chg="undo custSel addSld delSld modSld sldOrd">
      <pc:chgData name="Mark Hopkins" userId="d556fad0dab3d376" providerId="LiveId" clId="{E5962D5E-692E-4096-B70B-C08C222E54C9}" dt="2024-09-08T13:05:24.920" v="1752" actId="1076"/>
      <pc:docMkLst>
        <pc:docMk/>
      </pc:docMkLst>
      <pc:sldChg chg="modSp mod">
        <pc:chgData name="Mark Hopkins" userId="d556fad0dab3d376" providerId="LiveId" clId="{E5962D5E-692E-4096-B70B-C08C222E54C9}" dt="2024-09-07T15:31:45.469" v="1326" actId="207"/>
        <pc:sldMkLst>
          <pc:docMk/>
          <pc:sldMk cId="1497782201" sldId="257"/>
        </pc:sldMkLst>
        <pc:spChg chg="mod">
          <ac:chgData name="Mark Hopkins" userId="d556fad0dab3d376" providerId="LiveId" clId="{E5962D5E-692E-4096-B70B-C08C222E54C9}" dt="2024-09-07T15:31:45.469" v="1326" actId="207"/>
          <ac:spMkLst>
            <pc:docMk/>
            <pc:sldMk cId="1497782201" sldId="257"/>
            <ac:spMk id="2" creationId="{D966EA13-F485-4C10-9947-7C2A71D00B25}"/>
          </ac:spMkLst>
        </pc:spChg>
      </pc:sldChg>
      <pc:sldChg chg="addSp delSp modSp mod ord">
        <pc:chgData name="Mark Hopkins" userId="d556fad0dab3d376" providerId="LiveId" clId="{E5962D5E-692E-4096-B70B-C08C222E54C9}" dt="2024-09-07T15:34:41.185" v="1347" actId="207"/>
        <pc:sldMkLst>
          <pc:docMk/>
          <pc:sldMk cId="1961514357" sldId="258"/>
        </pc:sldMkLst>
        <pc:spChg chg="mod">
          <ac:chgData name="Mark Hopkins" userId="d556fad0dab3d376" providerId="LiveId" clId="{E5962D5E-692E-4096-B70B-C08C222E54C9}" dt="2024-09-07T15:34:35.647" v="1346" actId="207"/>
          <ac:spMkLst>
            <pc:docMk/>
            <pc:sldMk cId="1961514357" sldId="258"/>
            <ac:spMk id="2" creationId="{66BD2BA4-4866-4278-8230-527D9D7664B2}"/>
          </ac:spMkLst>
        </pc:spChg>
        <pc:spChg chg="add del mod">
          <ac:chgData name="Mark Hopkins" userId="d556fad0dab3d376" providerId="LiveId" clId="{E5962D5E-692E-4096-B70B-C08C222E54C9}" dt="2024-09-07T14:46:41.001" v="1047" actId="478"/>
          <ac:spMkLst>
            <pc:docMk/>
            <pc:sldMk cId="1961514357" sldId="258"/>
            <ac:spMk id="3" creationId="{576F9506-F6E3-8EB4-F72D-6E8BEC469163}"/>
          </ac:spMkLst>
        </pc:spChg>
        <pc:spChg chg="mod">
          <ac:chgData name="Mark Hopkins" userId="d556fad0dab3d376" providerId="LiveId" clId="{E5962D5E-692E-4096-B70B-C08C222E54C9}" dt="2024-09-07T15:34:41.185" v="1347" actId="207"/>
          <ac:spMkLst>
            <pc:docMk/>
            <pc:sldMk cId="1961514357" sldId="258"/>
            <ac:spMk id="10" creationId="{492A6CFC-6124-480C-B424-977558F41963}"/>
          </ac:spMkLst>
        </pc:spChg>
      </pc:sldChg>
      <pc:sldChg chg="modSp mod">
        <pc:chgData name="Mark Hopkins" userId="d556fad0dab3d376" providerId="LiveId" clId="{E5962D5E-692E-4096-B70B-C08C222E54C9}" dt="2024-09-07T15:34:21.845" v="1344" actId="207"/>
        <pc:sldMkLst>
          <pc:docMk/>
          <pc:sldMk cId="3235162747" sldId="259"/>
        </pc:sldMkLst>
        <pc:spChg chg="mod">
          <ac:chgData name="Mark Hopkins" userId="d556fad0dab3d376" providerId="LiveId" clId="{E5962D5E-692E-4096-B70B-C08C222E54C9}" dt="2024-09-07T15:34:15.671" v="1343" actId="207"/>
          <ac:spMkLst>
            <pc:docMk/>
            <pc:sldMk cId="3235162747" sldId="259"/>
            <ac:spMk id="2" creationId="{559745BE-927D-4B65-B62A-DCC19D553D7F}"/>
          </ac:spMkLst>
        </pc:spChg>
        <pc:spChg chg="mod">
          <ac:chgData name="Mark Hopkins" userId="d556fad0dab3d376" providerId="LiveId" clId="{E5962D5E-692E-4096-B70B-C08C222E54C9}" dt="2024-09-07T15:34:21.845" v="1344" actId="207"/>
          <ac:spMkLst>
            <pc:docMk/>
            <pc:sldMk cId="3235162747" sldId="259"/>
            <ac:spMk id="3" creationId="{EC333095-11D5-4503-AC24-C5A4878026F7}"/>
          </ac:spMkLst>
        </pc:spChg>
      </pc:sldChg>
      <pc:sldChg chg="del">
        <pc:chgData name="Mark Hopkins" userId="d556fad0dab3d376" providerId="LiveId" clId="{E5962D5E-692E-4096-B70B-C08C222E54C9}" dt="2024-09-07T15:41:00.420" v="1437" actId="2696"/>
        <pc:sldMkLst>
          <pc:docMk/>
          <pc:sldMk cId="1387347013" sldId="260"/>
        </pc:sldMkLst>
      </pc:sldChg>
      <pc:sldChg chg="addSp delSp modSp new mod modAnim">
        <pc:chgData name="Mark Hopkins" userId="d556fad0dab3d376" providerId="LiveId" clId="{E5962D5E-692E-4096-B70B-C08C222E54C9}" dt="2024-09-07T15:32:21.437" v="1329" actId="207"/>
        <pc:sldMkLst>
          <pc:docMk/>
          <pc:sldMk cId="3140887470" sldId="261"/>
        </pc:sldMkLst>
        <pc:spChg chg="del">
          <ac:chgData name="Mark Hopkins" userId="d556fad0dab3d376" providerId="LiveId" clId="{E5962D5E-692E-4096-B70B-C08C222E54C9}" dt="2024-09-07T12:46:04.304" v="53" actId="478"/>
          <ac:spMkLst>
            <pc:docMk/>
            <pc:sldMk cId="3140887470" sldId="261"/>
            <ac:spMk id="2" creationId="{A831DA0E-8B22-DE4B-EB90-0DBD0FE17330}"/>
          </ac:spMkLst>
        </pc:spChg>
        <pc:spChg chg="del">
          <ac:chgData name="Mark Hopkins" userId="d556fad0dab3d376" providerId="LiveId" clId="{E5962D5E-692E-4096-B70B-C08C222E54C9}" dt="2024-09-07T12:45:48.189" v="50" actId="931"/>
          <ac:spMkLst>
            <pc:docMk/>
            <pc:sldMk cId="3140887470" sldId="261"/>
            <ac:spMk id="3" creationId="{C7A799F8-FF43-20B7-2C27-9FA6F513EAB4}"/>
          </ac:spMkLst>
        </pc:spChg>
        <pc:spChg chg="add mod">
          <ac:chgData name="Mark Hopkins" userId="d556fad0dab3d376" providerId="LiveId" clId="{E5962D5E-692E-4096-B70B-C08C222E54C9}" dt="2024-09-07T15:31:53.650" v="1327" actId="207"/>
          <ac:spMkLst>
            <pc:docMk/>
            <pc:sldMk cId="3140887470" sldId="261"/>
            <ac:spMk id="6" creationId="{0886CD49-8906-F331-C7DA-0D08ADF8506B}"/>
          </ac:spMkLst>
        </pc:spChg>
        <pc:spChg chg="add mod">
          <ac:chgData name="Mark Hopkins" userId="d556fad0dab3d376" providerId="LiveId" clId="{E5962D5E-692E-4096-B70B-C08C222E54C9}" dt="2024-09-07T15:32:16.020" v="1328" actId="207"/>
          <ac:spMkLst>
            <pc:docMk/>
            <pc:sldMk cId="3140887470" sldId="261"/>
            <ac:spMk id="7" creationId="{269E9999-7FD3-B5F2-1F87-E1A0F1C1F251}"/>
          </ac:spMkLst>
        </pc:spChg>
        <pc:spChg chg="add mod">
          <ac:chgData name="Mark Hopkins" userId="d556fad0dab3d376" providerId="LiveId" clId="{E5962D5E-692E-4096-B70B-C08C222E54C9}" dt="2024-09-07T15:32:21.437" v="1329" actId="207"/>
          <ac:spMkLst>
            <pc:docMk/>
            <pc:sldMk cId="3140887470" sldId="261"/>
            <ac:spMk id="8" creationId="{0E9E1FD6-DD48-EC6A-71AA-E52A3EBC12E0}"/>
          </ac:spMkLst>
        </pc:spChg>
        <pc:picChg chg="add mod">
          <ac:chgData name="Mark Hopkins" userId="d556fad0dab3d376" providerId="LiveId" clId="{E5962D5E-692E-4096-B70B-C08C222E54C9}" dt="2024-09-07T12:46:13.632" v="55" actId="1076"/>
          <ac:picMkLst>
            <pc:docMk/>
            <pc:sldMk cId="3140887470" sldId="261"/>
            <ac:picMk id="5" creationId="{4F05D134-39A7-62B7-DF35-5C97513594F5}"/>
          </ac:picMkLst>
        </pc:picChg>
      </pc:sldChg>
      <pc:sldChg chg="addSp modSp mod modAnim">
        <pc:chgData name="Mark Hopkins" userId="d556fad0dab3d376" providerId="LiveId" clId="{E5962D5E-692E-4096-B70B-C08C222E54C9}" dt="2024-09-07T15:32:56.432" v="1335" actId="207"/>
        <pc:sldMkLst>
          <pc:docMk/>
          <pc:sldMk cId="2783218286" sldId="262"/>
        </pc:sldMkLst>
        <pc:spChg chg="mod">
          <ac:chgData name="Mark Hopkins" userId="d556fad0dab3d376" providerId="LiveId" clId="{E5962D5E-692E-4096-B70B-C08C222E54C9}" dt="2024-09-07T15:32:41.886" v="1332" actId="207"/>
          <ac:spMkLst>
            <pc:docMk/>
            <pc:sldMk cId="2783218286" sldId="262"/>
            <ac:spMk id="2" creationId="{D966EA13-F485-4C10-9947-7C2A71D00B25}"/>
          </ac:spMkLst>
        </pc:spChg>
        <pc:spChg chg="add mod">
          <ac:chgData name="Mark Hopkins" userId="d556fad0dab3d376" providerId="LiveId" clId="{E5962D5E-692E-4096-B70B-C08C222E54C9}" dt="2024-09-07T15:32:46.930" v="1333" actId="207"/>
          <ac:spMkLst>
            <pc:docMk/>
            <pc:sldMk cId="2783218286" sldId="262"/>
            <ac:spMk id="3" creationId="{D01B28DB-4002-D168-3DCD-FA8DE3AF16C4}"/>
          </ac:spMkLst>
        </pc:spChg>
        <pc:spChg chg="add mod">
          <ac:chgData name="Mark Hopkins" userId="d556fad0dab3d376" providerId="LiveId" clId="{E5962D5E-692E-4096-B70B-C08C222E54C9}" dt="2024-09-07T15:32:51.267" v="1334" actId="207"/>
          <ac:spMkLst>
            <pc:docMk/>
            <pc:sldMk cId="2783218286" sldId="262"/>
            <ac:spMk id="4" creationId="{91A4C239-660D-9B47-9B71-4E9401F5420E}"/>
          </ac:spMkLst>
        </pc:spChg>
        <pc:spChg chg="add mod">
          <ac:chgData name="Mark Hopkins" userId="d556fad0dab3d376" providerId="LiveId" clId="{E5962D5E-692E-4096-B70B-C08C222E54C9}" dt="2024-09-07T15:32:56.432" v="1335" actId="207"/>
          <ac:spMkLst>
            <pc:docMk/>
            <pc:sldMk cId="2783218286" sldId="262"/>
            <ac:spMk id="5" creationId="{99A94A3C-374A-3433-B66C-27B39C0B0BFD}"/>
          </ac:spMkLst>
        </pc:spChg>
      </pc:sldChg>
      <pc:sldChg chg="addSp modSp mod modAnim">
        <pc:chgData name="Mark Hopkins" userId="d556fad0dab3d376" providerId="LiveId" clId="{E5962D5E-692E-4096-B70B-C08C222E54C9}" dt="2024-09-07T15:32:35.204" v="1331" actId="207"/>
        <pc:sldMkLst>
          <pc:docMk/>
          <pc:sldMk cId="985129221" sldId="263"/>
        </pc:sldMkLst>
        <pc:spChg chg="mod">
          <ac:chgData name="Mark Hopkins" userId="d556fad0dab3d376" providerId="LiveId" clId="{E5962D5E-692E-4096-B70B-C08C222E54C9}" dt="2024-09-07T15:32:28.797" v="1330" actId="207"/>
          <ac:spMkLst>
            <pc:docMk/>
            <pc:sldMk cId="985129221" sldId="263"/>
            <ac:spMk id="2" creationId="{559745BE-927D-4B65-B62A-DCC19D553D7F}"/>
          </ac:spMkLst>
        </pc:spChg>
        <pc:spChg chg="mod">
          <ac:chgData name="Mark Hopkins" userId="d556fad0dab3d376" providerId="LiveId" clId="{E5962D5E-692E-4096-B70B-C08C222E54C9}" dt="2024-09-07T15:32:35.204" v="1331" actId="207"/>
          <ac:spMkLst>
            <pc:docMk/>
            <pc:sldMk cId="985129221" sldId="263"/>
            <ac:spMk id="3" creationId="{EC333095-11D5-4503-AC24-C5A4878026F7}"/>
          </ac:spMkLst>
        </pc:spChg>
        <pc:spChg chg="add mod">
          <ac:chgData name="Mark Hopkins" userId="d556fad0dab3d376" providerId="LiveId" clId="{E5962D5E-692E-4096-B70B-C08C222E54C9}" dt="2024-09-07T13:31:22.633" v="493" actId="207"/>
          <ac:spMkLst>
            <pc:docMk/>
            <pc:sldMk cId="985129221" sldId="263"/>
            <ac:spMk id="11" creationId="{8ED12949-6E98-FD91-3681-68901B480CD8}"/>
          </ac:spMkLst>
        </pc:spChg>
        <pc:spChg chg="add mod">
          <ac:chgData name="Mark Hopkins" userId="d556fad0dab3d376" providerId="LiveId" clId="{E5962D5E-692E-4096-B70B-C08C222E54C9}" dt="2024-09-07T13:34:03.269" v="663" actId="1036"/>
          <ac:spMkLst>
            <pc:docMk/>
            <pc:sldMk cId="985129221" sldId="263"/>
            <ac:spMk id="16" creationId="{FB46BE59-BC06-DA88-2336-22126AEEE0EB}"/>
          </ac:spMkLst>
        </pc:spChg>
        <pc:cxnChg chg="add mod ord">
          <ac:chgData name="Mark Hopkins" userId="d556fad0dab3d376" providerId="LiveId" clId="{E5962D5E-692E-4096-B70B-C08C222E54C9}" dt="2024-09-07T13:28:03.463" v="467" actId="692"/>
          <ac:cxnSpMkLst>
            <pc:docMk/>
            <pc:sldMk cId="985129221" sldId="263"/>
            <ac:cxnSpMk id="5" creationId="{1651C0DE-0DE5-ABB1-D624-28AD05F41CEC}"/>
          </ac:cxnSpMkLst>
        </pc:cxnChg>
        <pc:cxnChg chg="add mod ord">
          <ac:chgData name="Mark Hopkins" userId="d556fad0dab3d376" providerId="LiveId" clId="{E5962D5E-692E-4096-B70B-C08C222E54C9}" dt="2024-09-07T13:28:03.463" v="467" actId="692"/>
          <ac:cxnSpMkLst>
            <pc:docMk/>
            <pc:sldMk cId="985129221" sldId="263"/>
            <ac:cxnSpMk id="7" creationId="{9129118F-A473-EA2B-E9B8-9B665E2BE1E3}"/>
          </ac:cxnSpMkLst>
        </pc:cxnChg>
        <pc:cxnChg chg="add mod ord">
          <ac:chgData name="Mark Hopkins" userId="d556fad0dab3d376" providerId="LiveId" clId="{E5962D5E-692E-4096-B70B-C08C222E54C9}" dt="2024-09-07T13:30:29.214" v="476" actId="1036"/>
          <ac:cxnSpMkLst>
            <pc:docMk/>
            <pc:sldMk cId="985129221" sldId="263"/>
            <ac:cxnSpMk id="10" creationId="{78230B0E-14C7-AA14-093D-E211939AF30D}"/>
          </ac:cxnSpMkLst>
        </pc:cxnChg>
        <pc:cxnChg chg="add mod">
          <ac:chgData name="Mark Hopkins" userId="d556fad0dab3d376" providerId="LiveId" clId="{E5962D5E-692E-4096-B70B-C08C222E54C9}" dt="2024-09-07T13:33:52.170" v="621" actId="1036"/>
          <ac:cxnSpMkLst>
            <pc:docMk/>
            <pc:sldMk cId="985129221" sldId="263"/>
            <ac:cxnSpMk id="12" creationId="{9C5FB01D-B41C-C0DE-40A7-2FF94FA5D008}"/>
          </ac:cxnSpMkLst>
        </pc:cxnChg>
        <pc:cxnChg chg="add mod">
          <ac:chgData name="Mark Hopkins" userId="d556fad0dab3d376" providerId="LiveId" clId="{E5962D5E-692E-4096-B70B-C08C222E54C9}" dt="2024-09-07T13:33:43.971" v="601" actId="14100"/>
          <ac:cxnSpMkLst>
            <pc:docMk/>
            <pc:sldMk cId="985129221" sldId="263"/>
            <ac:cxnSpMk id="13" creationId="{13996F5F-4B33-D818-C261-836EB9B0418D}"/>
          </ac:cxnSpMkLst>
        </pc:cxnChg>
        <pc:cxnChg chg="add mod">
          <ac:chgData name="Mark Hopkins" userId="d556fad0dab3d376" providerId="LiveId" clId="{E5962D5E-692E-4096-B70B-C08C222E54C9}" dt="2024-09-07T13:32:31.439" v="587" actId="1036"/>
          <ac:cxnSpMkLst>
            <pc:docMk/>
            <pc:sldMk cId="985129221" sldId="263"/>
            <ac:cxnSpMk id="14" creationId="{109A0FA8-19A2-68EB-96B3-71F5F3D781A0}"/>
          </ac:cxnSpMkLst>
        </pc:cxnChg>
        <pc:cxnChg chg="add mod">
          <ac:chgData name="Mark Hopkins" userId="d556fad0dab3d376" providerId="LiveId" clId="{E5962D5E-692E-4096-B70B-C08C222E54C9}" dt="2024-09-07T13:34:43.393" v="665" actId="571"/>
          <ac:cxnSpMkLst>
            <pc:docMk/>
            <pc:sldMk cId="985129221" sldId="263"/>
            <ac:cxnSpMk id="18" creationId="{863178C8-1683-BAC6-6B7D-0D0380C0D5F0}"/>
          </ac:cxnSpMkLst>
        </pc:cxnChg>
        <pc:cxnChg chg="add mod">
          <ac:chgData name="Mark Hopkins" userId="d556fad0dab3d376" providerId="LiveId" clId="{E5962D5E-692E-4096-B70B-C08C222E54C9}" dt="2024-09-07T13:34:43.393" v="665" actId="571"/>
          <ac:cxnSpMkLst>
            <pc:docMk/>
            <pc:sldMk cId="985129221" sldId="263"/>
            <ac:cxnSpMk id="19" creationId="{3DFD5ECC-D9CE-DFCB-C3A3-924284B950D7}"/>
          </ac:cxnSpMkLst>
        </pc:cxnChg>
        <pc:cxnChg chg="add mod">
          <ac:chgData name="Mark Hopkins" userId="d556fad0dab3d376" providerId="LiveId" clId="{E5962D5E-692E-4096-B70B-C08C222E54C9}" dt="2024-09-07T13:34:43.393" v="665" actId="571"/>
          <ac:cxnSpMkLst>
            <pc:docMk/>
            <pc:sldMk cId="985129221" sldId="263"/>
            <ac:cxnSpMk id="20" creationId="{1D2017BD-BBB5-3E33-8CF4-727F93EFFA6A}"/>
          </ac:cxnSpMkLst>
        </pc:cxnChg>
        <pc:cxnChg chg="add mod">
          <ac:chgData name="Mark Hopkins" userId="d556fad0dab3d376" providerId="LiveId" clId="{E5962D5E-692E-4096-B70B-C08C222E54C9}" dt="2024-09-07T13:34:43.393" v="665" actId="571"/>
          <ac:cxnSpMkLst>
            <pc:docMk/>
            <pc:sldMk cId="985129221" sldId="263"/>
            <ac:cxnSpMk id="21" creationId="{D62CB4AD-32D3-2A22-D96A-914D8FDD2628}"/>
          </ac:cxnSpMkLst>
        </pc:cxnChg>
        <pc:cxnChg chg="add mod">
          <ac:chgData name="Mark Hopkins" userId="d556fad0dab3d376" providerId="LiveId" clId="{E5962D5E-692E-4096-B70B-C08C222E54C9}" dt="2024-09-07T13:34:43.393" v="665" actId="571"/>
          <ac:cxnSpMkLst>
            <pc:docMk/>
            <pc:sldMk cId="985129221" sldId="263"/>
            <ac:cxnSpMk id="22" creationId="{6A160D56-D7E4-07C5-3152-77D7194BE9CA}"/>
          </ac:cxnSpMkLst>
        </pc:cxnChg>
        <pc:cxnChg chg="add mod">
          <ac:chgData name="Mark Hopkins" userId="d556fad0dab3d376" providerId="LiveId" clId="{E5962D5E-692E-4096-B70B-C08C222E54C9}" dt="2024-09-07T13:34:43.393" v="665" actId="571"/>
          <ac:cxnSpMkLst>
            <pc:docMk/>
            <pc:sldMk cId="985129221" sldId="263"/>
            <ac:cxnSpMk id="23" creationId="{35376144-6329-2893-9BDB-D52FEB2C2339}"/>
          </ac:cxnSpMkLst>
        </pc:cxnChg>
      </pc:sldChg>
      <pc:sldChg chg="modSp new mod">
        <pc:chgData name="Mark Hopkins" userId="d556fad0dab3d376" providerId="LiveId" clId="{E5962D5E-692E-4096-B70B-C08C222E54C9}" dt="2024-09-07T15:33:14.093" v="1337" actId="207"/>
        <pc:sldMkLst>
          <pc:docMk/>
          <pc:sldMk cId="3458191821" sldId="264"/>
        </pc:sldMkLst>
        <pc:spChg chg="mod">
          <ac:chgData name="Mark Hopkins" userId="d556fad0dab3d376" providerId="LiveId" clId="{E5962D5E-692E-4096-B70B-C08C222E54C9}" dt="2024-09-07T15:33:09.463" v="1336" actId="207"/>
          <ac:spMkLst>
            <pc:docMk/>
            <pc:sldMk cId="3458191821" sldId="264"/>
            <ac:spMk id="2" creationId="{5D6BBDB2-778F-D876-83DD-DA03C1AC9EEF}"/>
          </ac:spMkLst>
        </pc:spChg>
        <pc:spChg chg="mod">
          <ac:chgData name="Mark Hopkins" userId="d556fad0dab3d376" providerId="LiveId" clId="{E5962D5E-692E-4096-B70B-C08C222E54C9}" dt="2024-09-07T15:33:14.093" v="1337" actId="207"/>
          <ac:spMkLst>
            <pc:docMk/>
            <pc:sldMk cId="3458191821" sldId="264"/>
            <ac:spMk id="3" creationId="{46F5B159-8316-D4EA-3C46-06365982A150}"/>
          </ac:spMkLst>
        </pc:spChg>
      </pc:sldChg>
      <pc:sldChg chg="addSp delSp modSp mod delAnim modAnim">
        <pc:chgData name="Mark Hopkins" userId="d556fad0dab3d376" providerId="LiveId" clId="{E5962D5E-692E-4096-B70B-C08C222E54C9}" dt="2024-09-07T15:48:33.821" v="1700" actId="1076"/>
        <pc:sldMkLst>
          <pc:docMk/>
          <pc:sldMk cId="357888677" sldId="265"/>
        </pc:sldMkLst>
        <pc:spChg chg="mod">
          <ac:chgData name="Mark Hopkins" userId="d556fad0dab3d376" providerId="LiveId" clId="{E5962D5E-692E-4096-B70B-C08C222E54C9}" dt="2024-09-07T15:48:33.821" v="1700" actId="1076"/>
          <ac:spMkLst>
            <pc:docMk/>
            <pc:sldMk cId="357888677" sldId="265"/>
            <ac:spMk id="2" creationId="{D966EA13-F485-4C10-9947-7C2A71D00B25}"/>
          </ac:spMkLst>
        </pc:spChg>
        <pc:spChg chg="del mod">
          <ac:chgData name="Mark Hopkins" userId="d556fad0dab3d376" providerId="LiveId" clId="{E5962D5E-692E-4096-B70B-C08C222E54C9}" dt="2024-09-07T14:29:49.831" v="857" actId="478"/>
          <ac:spMkLst>
            <pc:docMk/>
            <pc:sldMk cId="357888677" sldId="265"/>
            <ac:spMk id="3" creationId="{D01B28DB-4002-D168-3DCD-FA8DE3AF16C4}"/>
          </ac:spMkLst>
        </pc:spChg>
        <pc:spChg chg="del">
          <ac:chgData name="Mark Hopkins" userId="d556fad0dab3d376" providerId="LiveId" clId="{E5962D5E-692E-4096-B70B-C08C222E54C9}" dt="2024-09-07T14:29:38.324" v="855" actId="478"/>
          <ac:spMkLst>
            <pc:docMk/>
            <pc:sldMk cId="357888677" sldId="265"/>
            <ac:spMk id="4" creationId="{91A4C239-660D-9B47-9B71-4E9401F5420E}"/>
          </ac:spMkLst>
        </pc:spChg>
        <pc:spChg chg="del mod">
          <ac:chgData name="Mark Hopkins" userId="d556fad0dab3d376" providerId="LiveId" clId="{E5962D5E-692E-4096-B70B-C08C222E54C9}" dt="2024-09-07T14:29:59.459" v="860" actId="478"/>
          <ac:spMkLst>
            <pc:docMk/>
            <pc:sldMk cId="357888677" sldId="265"/>
            <ac:spMk id="5" creationId="{99A94A3C-374A-3433-B66C-27B39C0B0BFD}"/>
          </ac:spMkLst>
        </pc:spChg>
        <pc:spChg chg="add mod">
          <ac:chgData name="Mark Hopkins" userId="d556fad0dab3d376" providerId="LiveId" clId="{E5962D5E-692E-4096-B70B-C08C222E54C9}" dt="2024-09-07T15:33:28.306" v="1339" actId="207"/>
          <ac:spMkLst>
            <pc:docMk/>
            <pc:sldMk cId="357888677" sldId="265"/>
            <ac:spMk id="6" creationId="{B77E7ED0-5A4B-53A0-481F-D66E4EE4C886}"/>
          </ac:spMkLst>
        </pc:spChg>
        <pc:spChg chg="add mod">
          <ac:chgData name="Mark Hopkins" userId="d556fad0dab3d376" providerId="LiveId" clId="{E5962D5E-692E-4096-B70B-C08C222E54C9}" dt="2024-09-07T15:33:35.768" v="1340" actId="207"/>
          <ac:spMkLst>
            <pc:docMk/>
            <pc:sldMk cId="357888677" sldId="265"/>
            <ac:spMk id="7" creationId="{77945030-4A8C-4C3C-4CD0-9112668E46CA}"/>
          </ac:spMkLst>
        </pc:spChg>
        <pc:spChg chg="add mod">
          <ac:chgData name="Mark Hopkins" userId="d556fad0dab3d376" providerId="LiveId" clId="{E5962D5E-692E-4096-B70B-C08C222E54C9}" dt="2024-09-07T15:33:44.685" v="1341" actId="207"/>
          <ac:spMkLst>
            <pc:docMk/>
            <pc:sldMk cId="357888677" sldId="265"/>
            <ac:spMk id="8" creationId="{69C7EB92-036E-9BE4-D68B-197F841FE34F}"/>
          </ac:spMkLst>
        </pc:spChg>
        <pc:spChg chg="add mod">
          <ac:chgData name="Mark Hopkins" userId="d556fad0dab3d376" providerId="LiveId" clId="{E5962D5E-692E-4096-B70B-C08C222E54C9}" dt="2024-09-07T15:34:04.542" v="1342" actId="207"/>
          <ac:spMkLst>
            <pc:docMk/>
            <pc:sldMk cId="357888677" sldId="265"/>
            <ac:spMk id="9" creationId="{38AD7B2A-B478-05D7-F9E4-2CE2102B68CE}"/>
          </ac:spMkLst>
        </pc:spChg>
      </pc:sldChg>
      <pc:sldChg chg="addSp delSp modSp new mod modAnim">
        <pc:chgData name="Mark Hopkins" userId="d556fad0dab3d376" providerId="LiveId" clId="{E5962D5E-692E-4096-B70B-C08C222E54C9}" dt="2024-09-07T15:34:27.884" v="1345" actId="207"/>
        <pc:sldMkLst>
          <pc:docMk/>
          <pc:sldMk cId="1049608923" sldId="266"/>
        </pc:sldMkLst>
        <pc:spChg chg="mod">
          <ac:chgData name="Mark Hopkins" userId="d556fad0dab3d376" providerId="LiveId" clId="{E5962D5E-692E-4096-B70B-C08C222E54C9}" dt="2024-09-07T15:34:27.884" v="1345" actId="207"/>
          <ac:spMkLst>
            <pc:docMk/>
            <pc:sldMk cId="1049608923" sldId="266"/>
            <ac:spMk id="2" creationId="{689B61AA-6A16-2BC4-2FF3-1CDF5B3C8D27}"/>
          </ac:spMkLst>
        </pc:spChg>
        <pc:spChg chg="del">
          <ac:chgData name="Mark Hopkins" userId="d556fad0dab3d376" providerId="LiveId" clId="{E5962D5E-692E-4096-B70B-C08C222E54C9}" dt="2024-09-07T14:43:50.012" v="1026"/>
          <ac:spMkLst>
            <pc:docMk/>
            <pc:sldMk cId="1049608923" sldId="266"/>
            <ac:spMk id="3" creationId="{E36960B2-BC22-D386-8EC9-8926BE884044}"/>
          </ac:spMkLst>
        </pc:spChg>
        <pc:picChg chg="add mod">
          <ac:chgData name="Mark Hopkins" userId="d556fad0dab3d376" providerId="LiveId" clId="{E5962D5E-692E-4096-B70B-C08C222E54C9}" dt="2024-09-07T14:43:50.012" v="1026"/>
          <ac:picMkLst>
            <pc:docMk/>
            <pc:sldMk cId="1049608923" sldId="266"/>
            <ac:picMk id="4" creationId="{D8CC1814-495E-0D44-13EB-FEECDCF3F34A}"/>
          </ac:picMkLst>
        </pc:picChg>
      </pc:sldChg>
      <pc:sldChg chg="addSp delSp modSp new mod setBg modAnim">
        <pc:chgData name="Mark Hopkins" userId="d556fad0dab3d376" providerId="LiveId" clId="{E5962D5E-692E-4096-B70B-C08C222E54C9}" dt="2024-09-07T15:40:29.557" v="1436"/>
        <pc:sldMkLst>
          <pc:docMk/>
          <pc:sldMk cId="644687775" sldId="267"/>
        </pc:sldMkLst>
        <pc:spChg chg="del">
          <ac:chgData name="Mark Hopkins" userId="d556fad0dab3d376" providerId="LiveId" clId="{E5962D5E-692E-4096-B70B-C08C222E54C9}" dt="2024-09-07T15:11:10.935" v="1216" actId="478"/>
          <ac:spMkLst>
            <pc:docMk/>
            <pc:sldMk cId="644687775" sldId="267"/>
            <ac:spMk id="2" creationId="{C321BFA0-3F90-169A-A25D-DB33246D0907}"/>
          </ac:spMkLst>
        </pc:spChg>
        <pc:spChg chg="del">
          <ac:chgData name="Mark Hopkins" userId="d556fad0dab3d376" providerId="LiveId" clId="{E5962D5E-692E-4096-B70B-C08C222E54C9}" dt="2024-09-07T15:11:35.788" v="1217" actId="931"/>
          <ac:spMkLst>
            <pc:docMk/>
            <pc:sldMk cId="644687775" sldId="267"/>
            <ac:spMk id="3" creationId="{AC0B6A8C-770F-32F8-F7F2-F104ABFC91BB}"/>
          </ac:spMkLst>
        </pc:spChg>
        <pc:spChg chg="add mod">
          <ac:chgData name="Mark Hopkins" userId="d556fad0dab3d376" providerId="LiveId" clId="{E5962D5E-692E-4096-B70B-C08C222E54C9}" dt="2024-09-07T15:39:11.594" v="1351" actId="207"/>
          <ac:spMkLst>
            <pc:docMk/>
            <pc:sldMk cId="644687775" sldId="267"/>
            <ac:spMk id="9" creationId="{F27397BA-4C3D-C0A3-286D-E2EAD6FC8DD2}"/>
          </ac:spMkLst>
        </pc:spChg>
        <pc:spChg chg="add mod">
          <ac:chgData name="Mark Hopkins" userId="d556fad0dab3d376" providerId="LiveId" clId="{E5962D5E-692E-4096-B70B-C08C222E54C9}" dt="2024-09-07T15:40:23.644" v="1434" actId="1035"/>
          <ac:spMkLst>
            <pc:docMk/>
            <pc:sldMk cId="644687775" sldId="267"/>
            <ac:spMk id="13" creationId="{74282DEA-3A8E-3BE0-D932-5A59A61D923B}"/>
          </ac:spMkLst>
        </pc:spChg>
        <pc:picChg chg="add mod">
          <ac:chgData name="Mark Hopkins" userId="d556fad0dab3d376" providerId="LiveId" clId="{E5962D5E-692E-4096-B70B-C08C222E54C9}" dt="2024-09-07T15:11:41.465" v="1220" actId="26606"/>
          <ac:picMkLst>
            <pc:docMk/>
            <pc:sldMk cId="644687775" sldId="267"/>
            <ac:picMk id="5" creationId="{0FED029F-4B49-07C4-CE5B-9A702A45F8FB}"/>
          </ac:picMkLst>
        </pc:picChg>
        <pc:picChg chg="add del mod">
          <ac:chgData name="Mark Hopkins" userId="d556fad0dab3d376" providerId="LiveId" clId="{E5962D5E-692E-4096-B70B-C08C222E54C9}" dt="2024-09-07T15:16:10.786" v="1244" actId="478"/>
          <ac:picMkLst>
            <pc:docMk/>
            <pc:sldMk cId="644687775" sldId="267"/>
            <ac:picMk id="7" creationId="{C6B8371E-AF2B-A2BF-0C86-F67A5A229F78}"/>
          </ac:picMkLst>
        </pc:picChg>
        <pc:picChg chg="add del mod">
          <ac:chgData name="Mark Hopkins" userId="d556fad0dab3d376" providerId="LiveId" clId="{E5962D5E-692E-4096-B70B-C08C222E54C9}" dt="2024-09-07T15:24:45.478" v="1249" actId="478"/>
          <ac:picMkLst>
            <pc:docMk/>
            <pc:sldMk cId="644687775" sldId="267"/>
            <ac:picMk id="10" creationId="{84C8432F-066A-69B8-9F32-DB293CA1BB43}"/>
          </ac:picMkLst>
        </pc:picChg>
        <pc:picChg chg="add mod">
          <ac:chgData name="Mark Hopkins" userId="d556fad0dab3d376" providerId="LiveId" clId="{E5962D5E-692E-4096-B70B-C08C222E54C9}" dt="2024-09-07T15:30:15.671" v="1308" actId="1038"/>
          <ac:picMkLst>
            <pc:docMk/>
            <pc:sldMk cId="644687775" sldId="267"/>
            <ac:picMk id="12" creationId="{18A16600-B281-E6D4-86D7-377A6F7BE60D}"/>
          </ac:picMkLst>
        </pc:picChg>
      </pc:sldChg>
      <pc:sldChg chg="modSp mod">
        <pc:chgData name="Mark Hopkins" userId="d556fad0dab3d376" providerId="LiveId" clId="{E5962D5E-692E-4096-B70B-C08C222E54C9}" dt="2024-09-07T15:46:07.621" v="1686" actId="5793"/>
        <pc:sldMkLst>
          <pc:docMk/>
          <pc:sldMk cId="219684519" sldId="268"/>
        </pc:sldMkLst>
        <pc:spChg chg="mod">
          <ac:chgData name="Mark Hopkins" userId="d556fad0dab3d376" providerId="LiveId" clId="{E5962D5E-692E-4096-B70B-C08C222E54C9}" dt="2024-09-07T15:41:18.623" v="1472" actId="20577"/>
          <ac:spMkLst>
            <pc:docMk/>
            <pc:sldMk cId="219684519" sldId="268"/>
            <ac:spMk id="2" creationId="{559745BE-927D-4B65-B62A-DCC19D553D7F}"/>
          </ac:spMkLst>
        </pc:spChg>
        <pc:spChg chg="mod">
          <ac:chgData name="Mark Hopkins" userId="d556fad0dab3d376" providerId="LiveId" clId="{E5962D5E-692E-4096-B70B-C08C222E54C9}" dt="2024-09-07T15:46:07.621" v="1686" actId="5793"/>
          <ac:spMkLst>
            <pc:docMk/>
            <pc:sldMk cId="219684519" sldId="268"/>
            <ac:spMk id="3" creationId="{EC333095-11D5-4503-AC24-C5A4878026F7}"/>
          </ac:spMkLst>
        </pc:spChg>
      </pc:sldChg>
      <pc:sldChg chg="addSp delSp modSp new mod modAnim">
        <pc:chgData name="Mark Hopkins" userId="d556fad0dab3d376" providerId="LiveId" clId="{E5962D5E-692E-4096-B70B-C08C222E54C9}" dt="2024-09-07T15:49:42.698" v="1717" actId="20577"/>
        <pc:sldMkLst>
          <pc:docMk/>
          <pc:sldMk cId="1450582905" sldId="269"/>
        </pc:sldMkLst>
        <pc:spChg chg="mod">
          <ac:chgData name="Mark Hopkins" userId="d556fad0dab3d376" providerId="LiveId" clId="{E5962D5E-692E-4096-B70B-C08C222E54C9}" dt="2024-09-07T15:49:16.088" v="1703"/>
          <ac:spMkLst>
            <pc:docMk/>
            <pc:sldMk cId="1450582905" sldId="269"/>
            <ac:spMk id="2" creationId="{2F641464-BBFB-E15F-5947-440D8C14E2BD}"/>
          </ac:spMkLst>
        </pc:spChg>
        <pc:spChg chg="del">
          <ac:chgData name="Mark Hopkins" userId="d556fad0dab3d376" providerId="LiveId" clId="{E5962D5E-692E-4096-B70B-C08C222E54C9}" dt="2024-09-07T15:49:21.684" v="1704" actId="478"/>
          <ac:spMkLst>
            <pc:docMk/>
            <pc:sldMk cId="1450582905" sldId="269"/>
            <ac:spMk id="3" creationId="{94250019-47CA-1C89-A7F4-4E81658B87B3}"/>
          </ac:spMkLst>
        </pc:spChg>
        <pc:spChg chg="add mod">
          <ac:chgData name="Mark Hopkins" userId="d556fad0dab3d376" providerId="LiveId" clId="{E5962D5E-692E-4096-B70B-C08C222E54C9}" dt="2024-09-07T15:49:42.698" v="1717" actId="20577"/>
          <ac:spMkLst>
            <pc:docMk/>
            <pc:sldMk cId="1450582905" sldId="269"/>
            <ac:spMk id="4" creationId="{B70F1688-FA30-A5A8-B0F1-31D8ACBAB9C6}"/>
          </ac:spMkLst>
        </pc:spChg>
      </pc:sldChg>
      <pc:sldChg chg="delSp new del mod">
        <pc:chgData name="Mark Hopkins" userId="d556fad0dab3d376" providerId="LiveId" clId="{E5962D5E-692E-4096-B70B-C08C222E54C9}" dt="2024-09-07T15:49:01.816" v="1701" actId="2696"/>
        <pc:sldMkLst>
          <pc:docMk/>
          <pc:sldMk cId="3063879960" sldId="269"/>
        </pc:sldMkLst>
        <pc:spChg chg="del">
          <ac:chgData name="Mark Hopkins" userId="d556fad0dab3d376" providerId="LiveId" clId="{E5962D5E-692E-4096-B70B-C08C222E54C9}" dt="2024-09-07T15:47:45.624" v="1688" actId="478"/>
          <ac:spMkLst>
            <pc:docMk/>
            <pc:sldMk cId="3063879960" sldId="269"/>
            <ac:spMk id="2" creationId="{52EA6406-5A30-5733-DFCA-D8062615F3DD}"/>
          </ac:spMkLst>
        </pc:spChg>
      </pc:sldChg>
      <pc:sldChg chg="modSp mod">
        <pc:chgData name="Mark Hopkins" userId="d556fad0dab3d376" providerId="LiveId" clId="{E5962D5E-692E-4096-B70B-C08C222E54C9}" dt="2024-09-07T15:51:02.036" v="1742" actId="20577"/>
        <pc:sldMkLst>
          <pc:docMk/>
          <pc:sldMk cId="1744956515" sldId="270"/>
        </pc:sldMkLst>
        <pc:spChg chg="mod">
          <ac:chgData name="Mark Hopkins" userId="d556fad0dab3d376" providerId="LiveId" clId="{E5962D5E-692E-4096-B70B-C08C222E54C9}" dt="2024-09-07T15:50:20.404" v="1729" actId="20577"/>
          <ac:spMkLst>
            <pc:docMk/>
            <pc:sldMk cId="1744956515" sldId="270"/>
            <ac:spMk id="2" creationId="{2F641464-BBFB-E15F-5947-440D8C14E2BD}"/>
          </ac:spMkLst>
        </pc:spChg>
        <pc:spChg chg="mod">
          <ac:chgData name="Mark Hopkins" userId="d556fad0dab3d376" providerId="LiveId" clId="{E5962D5E-692E-4096-B70B-C08C222E54C9}" dt="2024-09-07T15:51:02.036" v="1742" actId="20577"/>
          <ac:spMkLst>
            <pc:docMk/>
            <pc:sldMk cId="1744956515" sldId="270"/>
            <ac:spMk id="4" creationId="{B70F1688-FA30-A5A8-B0F1-31D8ACBAB9C6}"/>
          </ac:spMkLst>
        </pc:spChg>
      </pc:sldChg>
      <pc:sldChg chg="delSp modSp mod delAnim">
        <pc:chgData name="Mark Hopkins" userId="d556fad0dab3d376" providerId="LiveId" clId="{E5962D5E-692E-4096-B70B-C08C222E54C9}" dt="2024-09-07T15:52:20.534" v="1746" actId="1076"/>
        <pc:sldMkLst>
          <pc:docMk/>
          <pc:sldMk cId="3281307515" sldId="271"/>
        </pc:sldMkLst>
        <pc:spChg chg="del">
          <ac:chgData name="Mark Hopkins" userId="d556fad0dab3d376" providerId="LiveId" clId="{E5962D5E-692E-4096-B70B-C08C222E54C9}" dt="2024-09-07T15:52:10.200" v="1744" actId="478"/>
          <ac:spMkLst>
            <pc:docMk/>
            <pc:sldMk cId="3281307515" sldId="271"/>
            <ac:spMk id="6" creationId="{B77E7ED0-5A4B-53A0-481F-D66E4EE4C886}"/>
          </ac:spMkLst>
        </pc:spChg>
        <pc:spChg chg="mod">
          <ac:chgData name="Mark Hopkins" userId="d556fad0dab3d376" providerId="LiveId" clId="{E5962D5E-692E-4096-B70B-C08C222E54C9}" dt="2024-09-07T15:52:16.403" v="1745" actId="1076"/>
          <ac:spMkLst>
            <pc:docMk/>
            <pc:sldMk cId="3281307515" sldId="271"/>
            <ac:spMk id="7" creationId="{77945030-4A8C-4C3C-4CD0-9112668E46CA}"/>
          </ac:spMkLst>
        </pc:spChg>
        <pc:spChg chg="del">
          <ac:chgData name="Mark Hopkins" userId="d556fad0dab3d376" providerId="LiveId" clId="{E5962D5E-692E-4096-B70B-C08C222E54C9}" dt="2024-09-07T15:51:50.315" v="1743" actId="478"/>
          <ac:spMkLst>
            <pc:docMk/>
            <pc:sldMk cId="3281307515" sldId="271"/>
            <ac:spMk id="8" creationId="{69C7EB92-036E-9BE4-D68B-197F841FE34F}"/>
          </ac:spMkLst>
        </pc:spChg>
        <pc:spChg chg="mod">
          <ac:chgData name="Mark Hopkins" userId="d556fad0dab3d376" providerId="LiveId" clId="{E5962D5E-692E-4096-B70B-C08C222E54C9}" dt="2024-09-07T15:52:20.534" v="1746" actId="1076"/>
          <ac:spMkLst>
            <pc:docMk/>
            <pc:sldMk cId="3281307515" sldId="271"/>
            <ac:spMk id="9" creationId="{38AD7B2A-B478-05D7-F9E4-2CE2102B68CE}"/>
          </ac:spMkLst>
        </pc:spChg>
      </pc:sldChg>
      <pc:sldChg chg="addSp delSp modSp new mod">
        <pc:chgData name="Mark Hopkins" userId="d556fad0dab3d376" providerId="LiveId" clId="{E5962D5E-692E-4096-B70B-C08C222E54C9}" dt="2024-09-08T13:05:24.920" v="1752" actId="1076"/>
        <pc:sldMkLst>
          <pc:docMk/>
          <pc:sldMk cId="3725675324" sldId="272"/>
        </pc:sldMkLst>
        <pc:spChg chg="del">
          <ac:chgData name="Mark Hopkins" userId="d556fad0dab3d376" providerId="LiveId" clId="{E5962D5E-692E-4096-B70B-C08C222E54C9}" dt="2024-09-08T13:05:18.734" v="1749" actId="478"/>
          <ac:spMkLst>
            <pc:docMk/>
            <pc:sldMk cId="3725675324" sldId="272"/>
            <ac:spMk id="2" creationId="{347BDE5B-B804-F4F3-A874-83CA8F1AB451}"/>
          </ac:spMkLst>
        </pc:spChg>
        <pc:spChg chg="del">
          <ac:chgData name="Mark Hopkins" userId="d556fad0dab3d376" providerId="LiveId" clId="{E5962D5E-692E-4096-B70B-C08C222E54C9}" dt="2024-09-08T13:05:12.018" v="1748" actId="931"/>
          <ac:spMkLst>
            <pc:docMk/>
            <pc:sldMk cId="3725675324" sldId="272"/>
            <ac:spMk id="3" creationId="{0C21A31D-61B8-294D-6E1E-9F689BE5E9AC}"/>
          </ac:spMkLst>
        </pc:spChg>
        <pc:picChg chg="add mod">
          <ac:chgData name="Mark Hopkins" userId="d556fad0dab3d376" providerId="LiveId" clId="{E5962D5E-692E-4096-B70B-C08C222E54C9}" dt="2024-09-08T13:05:24.920" v="1752" actId="1076"/>
          <ac:picMkLst>
            <pc:docMk/>
            <pc:sldMk cId="3725675324" sldId="272"/>
            <ac:picMk id="5" creationId="{EB8E3189-A7CF-56DC-0EBE-E48442356E8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9/8/2024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vbGZkoTkno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22" y="1769540"/>
            <a:ext cx="11967712" cy="18288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The Appointed Festivals </a:t>
            </a:r>
            <a:b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</a:b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of the LORD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8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square with black letters&#10;&#10;Description automatically generated">
            <a:extLst>
              <a:ext uri="{FF2B5EF4-FFF2-40B4-BE49-F238E27FC236}">
                <a16:creationId xmlns:a16="http://schemas.microsoft.com/office/drawing/2014/main" id="{4F05D134-39A7-62B7-DF35-5C9751359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3215" y="722603"/>
            <a:ext cx="5412794" cy="541279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86CD49-8906-F331-C7DA-0D08ADF8506B}"/>
              </a:ext>
            </a:extLst>
          </p:cNvPr>
          <p:cNvSpPr txBox="1"/>
          <p:nvPr/>
        </p:nvSpPr>
        <p:spPr>
          <a:xfrm>
            <a:off x="7589810" y="2667372"/>
            <a:ext cx="3170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YAHWEH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E9999-7FD3-B5F2-1F87-E1A0F1C1F251}"/>
              </a:ext>
            </a:extLst>
          </p:cNvPr>
          <p:cNvSpPr txBox="1"/>
          <p:nvPr/>
        </p:nvSpPr>
        <p:spPr>
          <a:xfrm>
            <a:off x="7264750" y="3827871"/>
            <a:ext cx="35425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The LORD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9E1FD6-DD48-EC6A-71AA-E52A3EBC12E0}"/>
              </a:ext>
            </a:extLst>
          </p:cNvPr>
          <p:cNvSpPr txBox="1"/>
          <p:nvPr/>
        </p:nvSpPr>
        <p:spPr>
          <a:xfrm>
            <a:off x="7923390" y="4969290"/>
            <a:ext cx="2881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ADONAI</a:t>
            </a:r>
          </a:p>
        </p:txBody>
      </p:sp>
    </p:spTree>
    <p:extLst>
      <p:ext uri="{BB962C8B-B14F-4D97-AF65-F5344CB8AC3E}">
        <p14:creationId xmlns:p14="http://schemas.microsoft.com/office/powerpoint/2010/main" val="314088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4391" y="628117"/>
            <a:ext cx="3524772" cy="182880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Jesus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1B28DB-4002-D168-3DCD-FA8DE3AF16C4}"/>
              </a:ext>
            </a:extLst>
          </p:cNvPr>
          <p:cNvSpPr txBox="1">
            <a:spLocks/>
          </p:cNvSpPr>
          <p:nvPr/>
        </p:nvSpPr>
        <p:spPr>
          <a:xfrm>
            <a:off x="2396755" y="1827348"/>
            <a:ext cx="6980573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Yehoshua/Yeshua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A4C239-660D-9B47-9B71-4E9401F5420E}"/>
              </a:ext>
            </a:extLst>
          </p:cNvPr>
          <p:cNvSpPr txBox="1">
            <a:spLocks/>
          </p:cNvSpPr>
          <p:nvPr/>
        </p:nvSpPr>
        <p:spPr>
          <a:xfrm>
            <a:off x="3340060" y="2514599"/>
            <a:ext cx="4841718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(God Saves)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A94A3C-374A-3433-B66C-27B39C0B0BFD}"/>
              </a:ext>
            </a:extLst>
          </p:cNvPr>
          <p:cNvSpPr txBox="1">
            <a:spLocks/>
          </p:cNvSpPr>
          <p:nvPr/>
        </p:nvSpPr>
        <p:spPr>
          <a:xfrm>
            <a:off x="3873460" y="4009295"/>
            <a:ext cx="3524772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Iesous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1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Seven Feasts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3212529" cy="4058751"/>
          </a:xfrm>
        </p:spPr>
        <p:txBody>
          <a:bodyPr/>
          <a:lstStyle/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Passover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Unleavened Bread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First Fruits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Pentecost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Trumpets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Day of Atonement</a:t>
            </a:r>
          </a:p>
          <a:p>
            <a:pPr marL="4941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Feast of Tabernacles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51C0DE-0DE5-ABB1-D624-28AD05F41CEC}"/>
              </a:ext>
            </a:extLst>
          </p:cNvPr>
          <p:cNvCxnSpPr/>
          <p:nvPr/>
        </p:nvCxnSpPr>
        <p:spPr>
          <a:xfrm>
            <a:off x="3840480" y="1961230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29118F-A473-EA2B-E9B8-9B665E2BE1E3}"/>
              </a:ext>
            </a:extLst>
          </p:cNvPr>
          <p:cNvCxnSpPr>
            <a:cxnSpLocks/>
          </p:cNvCxnSpPr>
          <p:nvPr/>
        </p:nvCxnSpPr>
        <p:spPr>
          <a:xfrm>
            <a:off x="5089107" y="1961230"/>
            <a:ext cx="0" cy="1399978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230B0E-14C7-AA14-093D-E211939AF30D}"/>
              </a:ext>
            </a:extLst>
          </p:cNvPr>
          <p:cNvCxnSpPr/>
          <p:nvPr/>
        </p:nvCxnSpPr>
        <p:spPr>
          <a:xfrm>
            <a:off x="3841532" y="3363429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D12949-6E98-FD91-3681-68901B480CD8}"/>
              </a:ext>
            </a:extLst>
          </p:cNvPr>
          <p:cNvSpPr txBox="1"/>
          <p:nvPr/>
        </p:nvSpPr>
        <p:spPr>
          <a:xfrm>
            <a:off x="5315578" y="2240782"/>
            <a:ext cx="2488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Spring Feasts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5FB01D-B41C-C0DE-40A7-2FF94FA5D008}"/>
              </a:ext>
            </a:extLst>
          </p:cNvPr>
          <p:cNvCxnSpPr/>
          <p:nvPr/>
        </p:nvCxnSpPr>
        <p:spPr>
          <a:xfrm>
            <a:off x="3838204" y="3670886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996F5F-4B33-D818-C261-836EB9B0418D}"/>
              </a:ext>
            </a:extLst>
          </p:cNvPr>
          <p:cNvCxnSpPr>
            <a:cxnSpLocks/>
          </p:cNvCxnSpPr>
          <p:nvPr/>
        </p:nvCxnSpPr>
        <p:spPr>
          <a:xfrm>
            <a:off x="5083336" y="3698823"/>
            <a:ext cx="3495" cy="94596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9A0FA8-19A2-68EB-96B3-71F5F3D781A0}"/>
              </a:ext>
            </a:extLst>
          </p:cNvPr>
          <p:cNvCxnSpPr/>
          <p:nvPr/>
        </p:nvCxnSpPr>
        <p:spPr>
          <a:xfrm>
            <a:off x="3834707" y="4644051"/>
            <a:ext cx="124862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46BE59-BC06-DA88-2336-22126AEEE0EB}"/>
              </a:ext>
            </a:extLst>
          </p:cNvPr>
          <p:cNvSpPr txBox="1"/>
          <p:nvPr/>
        </p:nvSpPr>
        <p:spPr>
          <a:xfrm>
            <a:off x="5315578" y="3857852"/>
            <a:ext cx="2023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Fall Feasts</a:t>
            </a:r>
          </a:p>
        </p:txBody>
      </p:sp>
    </p:spTree>
    <p:extLst>
      <p:ext uri="{BB962C8B-B14F-4D97-AF65-F5344CB8AC3E}">
        <p14:creationId xmlns:p14="http://schemas.microsoft.com/office/powerpoint/2010/main" val="98512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BBDB2-778F-D876-83DD-DA03C1AC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Holy Convocation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5B159-8316-D4EA-3C46-06365982A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REHEARSAL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Dress Rehearsal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God’s Prophetic Calendar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This is how God pointed Israel to their Messiah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essence is Jesus</a:t>
            </a:r>
          </a:p>
        </p:txBody>
      </p:sp>
    </p:spTree>
    <p:extLst>
      <p:ext uri="{BB962C8B-B14F-4D97-AF65-F5344CB8AC3E}">
        <p14:creationId xmlns:p14="http://schemas.microsoft.com/office/powerpoint/2010/main" val="3458191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740" y="558798"/>
            <a:ext cx="5900810" cy="182880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Typology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7E7ED0-5A4B-53A0-481F-D66E4EE4C886}"/>
              </a:ext>
            </a:extLst>
          </p:cNvPr>
          <p:cNvSpPr txBox="1">
            <a:spLocks/>
          </p:cNvSpPr>
          <p:nvPr/>
        </p:nvSpPr>
        <p:spPr>
          <a:xfrm>
            <a:off x="1052440" y="2464332"/>
            <a:ext cx="4262509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TYPE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45030-4A8C-4C3C-4CD0-9112668E46CA}"/>
              </a:ext>
            </a:extLst>
          </p:cNvPr>
          <p:cNvSpPr txBox="1">
            <a:spLocks/>
          </p:cNvSpPr>
          <p:nvPr/>
        </p:nvSpPr>
        <p:spPr>
          <a:xfrm>
            <a:off x="5694289" y="2514599"/>
            <a:ext cx="4637160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ANTI-TYPE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C7EB92-036E-9BE4-D68B-197F841FE34F}"/>
              </a:ext>
            </a:extLst>
          </p:cNvPr>
          <p:cNvSpPr txBox="1">
            <a:spLocks/>
          </p:cNvSpPr>
          <p:nvPr/>
        </p:nvSpPr>
        <p:spPr>
          <a:xfrm>
            <a:off x="1096890" y="3676117"/>
            <a:ext cx="4262509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ADAM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AD7B2A-B478-05D7-F9E4-2CE2102B68CE}"/>
              </a:ext>
            </a:extLst>
          </p:cNvPr>
          <p:cNvSpPr txBox="1">
            <a:spLocks/>
          </p:cNvSpPr>
          <p:nvPr/>
        </p:nvSpPr>
        <p:spPr>
          <a:xfrm>
            <a:off x="5802240" y="3676117"/>
            <a:ext cx="4262509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CHRIST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Passover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14</a:t>
            </a:r>
            <a:r>
              <a:rPr lang="en-US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of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Nisan was the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first month in the Hebrew Calendar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Between March and April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God established after the exodus from Egypt 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Keep a 1-year-old lamb for 4 days starting on the 10</a:t>
            </a:r>
            <a:r>
              <a:rPr lang="en-US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of  Nisan</a:t>
            </a:r>
          </a:p>
        </p:txBody>
      </p:sp>
    </p:spTree>
    <p:extLst>
      <p:ext uri="{BB962C8B-B14F-4D97-AF65-F5344CB8AC3E}">
        <p14:creationId xmlns:p14="http://schemas.microsoft.com/office/powerpoint/2010/main" val="323516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61AA-6A16-2BC4-2FF3-1CDF5B3C8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45" y="685800"/>
            <a:ext cx="10353762" cy="97045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Passover</a:t>
            </a:r>
          </a:p>
        </p:txBody>
      </p:sp>
      <p:pic>
        <p:nvPicPr>
          <p:cNvPr id="4" name="Online Media 3" title="First Baby Lambs Of The 2023 Season Arrive!">
            <a:hlinkClick r:id="" action="ppaction://media"/>
            <a:extLst>
              <a:ext uri="{FF2B5EF4-FFF2-40B4-BE49-F238E27FC236}">
                <a16:creationId xmlns:a16="http://schemas.microsoft.com/office/drawing/2014/main" id="{D8CC1814-495E-0D44-13EB-FEECDCF3F34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98725" y="1731963"/>
            <a:ext cx="7185025" cy="405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tone wall with a door opening&#10;&#10;Description automatically generated">
            <a:extLst>
              <a:ext uri="{FF2B5EF4-FFF2-40B4-BE49-F238E27FC236}">
                <a16:creationId xmlns:a16="http://schemas.microsoft.com/office/drawing/2014/main" id="{EB8E3189-A7CF-56DC-0EBE-E48442356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8789" y="706994"/>
            <a:ext cx="7258681" cy="5444011"/>
          </a:xfrm>
        </p:spPr>
      </p:pic>
    </p:spTree>
    <p:extLst>
      <p:ext uri="{BB962C8B-B14F-4D97-AF65-F5344CB8AC3E}">
        <p14:creationId xmlns:p14="http://schemas.microsoft.com/office/powerpoint/2010/main" val="3725675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2BA4-4866-4278-8230-527D9D76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078749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24 Hour Day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92A6CFC-6124-480C-B424-977558F41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97" y="1732449"/>
            <a:ext cx="4145280" cy="4058751"/>
          </a:xfrm>
        </p:spPr>
        <p:txBody>
          <a:bodyPr anchor="t">
            <a:normAutofit/>
          </a:bodyPr>
          <a:lstStyle/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Hebrew Time was Sundown to Sundown</a:t>
            </a:r>
          </a:p>
          <a:p>
            <a:pPr lvl="1"/>
            <a:r>
              <a:rPr lang="en-US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6:00PM to 6:00PM – 1 Day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Morning – 6:00AM – 12:00PM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Evening – 12:00PM – 6:00PM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9</a:t>
            </a:r>
            <a:r>
              <a:rPr lang="en-US" sz="1600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Hour Priest was to sacrifice the lamb</a:t>
            </a:r>
          </a:p>
          <a:p>
            <a:pPr lvl="1"/>
            <a:r>
              <a:rPr lang="en-US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MATT 27:46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PSALM 118:14</a:t>
            </a:r>
          </a:p>
          <a:p>
            <a:r>
              <a:rPr lang="en-US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SALVATION</a:t>
            </a:r>
          </a:p>
          <a:p>
            <a:pPr marL="36900" indent="0">
              <a:buNone/>
            </a:pPr>
            <a:endParaRPr lang="en-US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552950" y="1"/>
            <a:ext cx="7639050" cy="6858000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B608C0B-F311-44C7-8987-D06F29BA51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86" r="6081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14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ece of wood with writing on it&#10;&#10;Description automatically generated">
            <a:extLst>
              <a:ext uri="{FF2B5EF4-FFF2-40B4-BE49-F238E27FC236}">
                <a16:creationId xmlns:a16="http://schemas.microsoft.com/office/drawing/2014/main" id="{0FED029F-4B49-07C4-CE5B-9A702A45F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8" y="643467"/>
            <a:ext cx="8138396" cy="303803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7397BA-4C3D-C0A3-286D-E2EAD6FC8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9768" y="4208220"/>
            <a:ext cx="6430560" cy="1850651"/>
          </a:xfrm>
        </p:spPr>
        <p:txBody>
          <a:bodyPr anchor="ctr">
            <a:normAutofit/>
          </a:bodyPr>
          <a:lstStyle/>
          <a:p>
            <a:pPr marL="36900" indent="0" algn="ctr">
              <a:buClr>
                <a:srgbClr val="B16E21"/>
              </a:buClr>
              <a:buNone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HA YEHUDIM MELECH</a:t>
            </a:r>
          </a:p>
        </p:txBody>
      </p:sp>
      <p:pic>
        <p:nvPicPr>
          <p:cNvPr id="12" name="Picture 11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18A16600-B281-E6D4-86D7-377A6F7BE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090" y="0"/>
            <a:ext cx="5666055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4282DEA-3A8E-3BE0-D932-5A59A61D923B}"/>
              </a:ext>
            </a:extLst>
          </p:cNvPr>
          <p:cNvSpPr txBox="1"/>
          <p:nvPr/>
        </p:nvSpPr>
        <p:spPr>
          <a:xfrm>
            <a:off x="3524250" y="381298"/>
            <a:ext cx="51443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YHVH</a:t>
            </a:r>
          </a:p>
        </p:txBody>
      </p:sp>
    </p:spTree>
    <p:extLst>
      <p:ext uri="{BB962C8B-B14F-4D97-AF65-F5344CB8AC3E}">
        <p14:creationId xmlns:p14="http://schemas.microsoft.com/office/powerpoint/2010/main" val="64468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41464-BBFB-E15F-5947-440D8C14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Passover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70F1688-FA30-A5A8-B0F1-31D8ACBAB9C6}"/>
              </a:ext>
            </a:extLst>
          </p:cNvPr>
          <p:cNvSpPr txBox="1">
            <a:spLocks/>
          </p:cNvSpPr>
          <p:nvPr/>
        </p:nvSpPr>
        <p:spPr>
          <a:xfrm>
            <a:off x="3719439" y="2514599"/>
            <a:ext cx="4637160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Sacrifice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5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745BE-927D-4B65-B62A-DCC19D55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Feast of Unleavened Bread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3095-11D5-4503-AC24-C5A487802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15</a:t>
            </a:r>
            <a:r>
              <a:rPr lang="en-US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of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Nisan was the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first month in the Hebrew Calendar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Between March and April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It starts at 6:00PM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Special Sacrifices every day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 work was to be performed (High Sabbath) on the First and Seventh Day</a:t>
            </a:r>
          </a:p>
          <a:p>
            <a:pPr lvl="1"/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 leaven was to be eaten, kept in the house or hidden away</a:t>
            </a:r>
          </a:p>
          <a:p>
            <a:pPr marL="450000" lvl="1" indent="0">
              <a:buNone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84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41464-BBFB-E15F-5947-440D8C14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Feast of Unleavened Bread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70F1688-FA30-A5A8-B0F1-31D8ACBAB9C6}"/>
              </a:ext>
            </a:extLst>
          </p:cNvPr>
          <p:cNvSpPr txBox="1">
            <a:spLocks/>
          </p:cNvSpPr>
          <p:nvPr/>
        </p:nvSpPr>
        <p:spPr>
          <a:xfrm>
            <a:off x="3719439" y="2514599"/>
            <a:ext cx="4637160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Deliverance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58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EA13-F485-4C10-9947-7C2A71D00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740" y="558798"/>
            <a:ext cx="5900810" cy="182880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Typology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945030-4A8C-4C3C-4CD0-9112668E46CA}"/>
              </a:ext>
            </a:extLst>
          </p:cNvPr>
          <p:cNvSpPr txBox="1">
            <a:spLocks/>
          </p:cNvSpPr>
          <p:nvPr/>
        </p:nvSpPr>
        <p:spPr>
          <a:xfrm>
            <a:off x="3322565" y="1847316"/>
            <a:ext cx="4637160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ANTI-TYPE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AD7B2A-B478-05D7-F9E4-2CE2102B68CE}"/>
              </a:ext>
            </a:extLst>
          </p:cNvPr>
          <p:cNvSpPr txBox="1">
            <a:spLocks/>
          </p:cNvSpPr>
          <p:nvPr/>
        </p:nvSpPr>
        <p:spPr>
          <a:xfrm>
            <a:off x="3509890" y="3447517"/>
            <a:ext cx="4262509" cy="182880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CHRIST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0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216</Words>
  <Application>Microsoft Office PowerPoint</Application>
  <PresentationFormat>Widescreen</PresentationFormat>
  <Paragraphs>60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 Black</vt:lpstr>
      <vt:lpstr>Calisto MT</vt:lpstr>
      <vt:lpstr>Wingdings 2</vt:lpstr>
      <vt:lpstr>Slate</vt:lpstr>
      <vt:lpstr>The Appointed Festivals  of the LORD</vt:lpstr>
      <vt:lpstr>PowerPoint Presentation</vt:lpstr>
      <vt:lpstr>Jesus</vt:lpstr>
      <vt:lpstr>The Seven Feasts</vt:lpstr>
      <vt:lpstr>Holy Convocation</vt:lpstr>
      <vt:lpstr>Typology</vt:lpstr>
      <vt:lpstr>The Passover</vt:lpstr>
      <vt:lpstr>Passover</vt:lpstr>
      <vt:lpstr>PowerPoint Presentation</vt:lpstr>
      <vt:lpstr>24 Hour Day</vt:lpstr>
      <vt:lpstr>PowerPoint Presentation</vt:lpstr>
      <vt:lpstr>The Passover</vt:lpstr>
      <vt:lpstr>The Feast of Unleavened Bread</vt:lpstr>
      <vt:lpstr>The Feast of Unleavened Bread</vt:lpstr>
      <vt:lpstr>Typology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Passover Week</dc:title>
  <dc:creator>Mark Hopkins</dc:creator>
  <cp:lastModifiedBy>Mark Hopkins</cp:lastModifiedBy>
  <cp:revision>2</cp:revision>
  <dcterms:created xsi:type="dcterms:W3CDTF">2019-06-01T11:23:04Z</dcterms:created>
  <dcterms:modified xsi:type="dcterms:W3CDTF">2024-09-08T13:05:32Z</dcterms:modified>
</cp:coreProperties>
</file>