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7" r:id="rId2"/>
    <p:sldId id="270" r:id="rId3"/>
    <p:sldId id="271" r:id="rId4"/>
    <p:sldId id="269" r:id="rId5"/>
    <p:sldId id="263" r:id="rId6"/>
    <p:sldId id="264" r:id="rId7"/>
    <p:sldId id="272" r:id="rId8"/>
    <p:sldId id="27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B0F83-2D4B-458F-B7A1-88C6199FE332}" v="29" dt="2024-10-27T12:46:22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Hopkins" userId="d556fad0dab3d376" providerId="LiveId" clId="{141B0F83-2D4B-458F-B7A1-88C6199FE332}"/>
    <pc:docChg chg="undo custSel addSld delSld modSld">
      <pc:chgData name="Mark Hopkins" userId="d556fad0dab3d376" providerId="LiveId" clId="{141B0F83-2D4B-458F-B7A1-88C6199FE332}" dt="2024-10-27T12:57:33.026" v="855"/>
      <pc:docMkLst>
        <pc:docMk/>
      </pc:docMkLst>
      <pc:sldChg chg="delSp mod">
        <pc:chgData name="Mark Hopkins" userId="d556fad0dab3d376" providerId="LiveId" clId="{141B0F83-2D4B-458F-B7A1-88C6199FE332}" dt="2024-10-26T13:58:26.058" v="0" actId="478"/>
        <pc:sldMkLst>
          <pc:docMk/>
          <pc:sldMk cId="1497782201" sldId="257"/>
        </pc:sldMkLst>
        <pc:spChg chg="del">
          <ac:chgData name="Mark Hopkins" userId="d556fad0dab3d376" providerId="LiveId" clId="{141B0F83-2D4B-458F-B7A1-88C6199FE332}" dt="2024-10-26T13:58:26.058" v="0" actId="478"/>
          <ac:spMkLst>
            <pc:docMk/>
            <pc:sldMk cId="1497782201" sldId="257"/>
            <ac:spMk id="3" creationId="{A3846269-D471-97D9-742C-300D3F288E1F}"/>
          </ac:spMkLst>
        </pc:spChg>
      </pc:sldChg>
      <pc:sldChg chg="add del">
        <pc:chgData name="Mark Hopkins" userId="d556fad0dab3d376" providerId="LiveId" clId="{141B0F83-2D4B-458F-B7A1-88C6199FE332}" dt="2024-10-26T14:23:50.718" v="283" actId="47"/>
        <pc:sldMkLst>
          <pc:docMk/>
          <pc:sldMk cId="1961514357" sldId="258"/>
        </pc:sldMkLst>
      </pc:sldChg>
      <pc:sldChg chg="add del">
        <pc:chgData name="Mark Hopkins" userId="d556fad0dab3d376" providerId="LiveId" clId="{141B0F83-2D4B-458F-B7A1-88C6199FE332}" dt="2024-10-26T14:23:50.718" v="283" actId="47"/>
        <pc:sldMkLst>
          <pc:docMk/>
          <pc:sldMk cId="3235162747" sldId="259"/>
        </pc:sldMkLst>
      </pc:sldChg>
      <pc:sldChg chg="delSp mod delAnim">
        <pc:chgData name="Mark Hopkins" userId="d556fad0dab3d376" providerId="LiveId" clId="{141B0F83-2D4B-458F-B7A1-88C6199FE332}" dt="2024-10-26T13:58:41.573" v="4" actId="478"/>
        <pc:sldMkLst>
          <pc:docMk/>
          <pc:sldMk cId="985129221" sldId="263"/>
        </pc:sldMkLst>
        <pc:spChg chg="del">
          <ac:chgData name="Mark Hopkins" userId="d556fad0dab3d376" providerId="LiveId" clId="{141B0F83-2D4B-458F-B7A1-88C6199FE332}" dt="2024-10-26T13:58:39.102" v="3" actId="478"/>
          <ac:spMkLst>
            <pc:docMk/>
            <pc:sldMk cId="985129221" sldId="263"/>
            <ac:spMk id="11" creationId="{8ED12949-6E98-FD91-3681-68901B480CD8}"/>
          </ac:spMkLst>
        </pc:spChg>
        <pc:cxnChg chg="del">
          <ac:chgData name="Mark Hopkins" userId="d556fad0dab3d376" providerId="LiveId" clId="{141B0F83-2D4B-458F-B7A1-88C6199FE332}" dt="2024-10-26T13:58:34.644" v="2" actId="478"/>
          <ac:cxnSpMkLst>
            <pc:docMk/>
            <pc:sldMk cId="985129221" sldId="263"/>
            <ac:cxnSpMk id="5" creationId="{1651C0DE-0DE5-ABB1-D624-28AD05F41CEC}"/>
          </ac:cxnSpMkLst>
        </pc:cxnChg>
        <pc:cxnChg chg="del">
          <ac:chgData name="Mark Hopkins" userId="d556fad0dab3d376" providerId="LiveId" clId="{141B0F83-2D4B-458F-B7A1-88C6199FE332}" dt="2024-10-26T13:58:32.461" v="1" actId="478"/>
          <ac:cxnSpMkLst>
            <pc:docMk/>
            <pc:sldMk cId="985129221" sldId="263"/>
            <ac:cxnSpMk id="7" creationId="{9129118F-A473-EA2B-E9B8-9B665E2BE1E3}"/>
          </ac:cxnSpMkLst>
        </pc:cxnChg>
        <pc:cxnChg chg="del">
          <ac:chgData name="Mark Hopkins" userId="d556fad0dab3d376" providerId="LiveId" clId="{141B0F83-2D4B-458F-B7A1-88C6199FE332}" dt="2024-10-26T13:58:41.573" v="4" actId="478"/>
          <ac:cxnSpMkLst>
            <pc:docMk/>
            <pc:sldMk cId="985129221" sldId="263"/>
            <ac:cxnSpMk id="10" creationId="{78230B0E-14C7-AA14-093D-E211939AF30D}"/>
          </ac:cxnSpMkLst>
        </pc:cxnChg>
      </pc:sldChg>
      <pc:sldChg chg="addSp modSp add del mod setBg">
        <pc:chgData name="Mark Hopkins" userId="d556fad0dab3d376" providerId="LiveId" clId="{141B0F83-2D4B-458F-B7A1-88C6199FE332}" dt="2024-10-26T14:34:59.091" v="446" actId="207"/>
        <pc:sldMkLst>
          <pc:docMk/>
          <pc:sldMk cId="3458191821" sldId="264"/>
        </pc:sldMkLst>
        <pc:spChg chg="mod">
          <ac:chgData name="Mark Hopkins" userId="d556fad0dab3d376" providerId="LiveId" clId="{141B0F83-2D4B-458F-B7A1-88C6199FE332}" dt="2024-10-26T14:34:55.866" v="445" actId="207"/>
          <ac:spMkLst>
            <pc:docMk/>
            <pc:sldMk cId="3458191821" sldId="264"/>
            <ac:spMk id="2" creationId="{5D6BBDB2-778F-D876-83DD-DA03C1AC9EEF}"/>
          </ac:spMkLst>
        </pc:spChg>
        <pc:spChg chg="mod">
          <ac:chgData name="Mark Hopkins" userId="d556fad0dab3d376" providerId="LiveId" clId="{141B0F83-2D4B-458F-B7A1-88C6199FE332}" dt="2024-10-26T14:34:59.091" v="446" actId="207"/>
          <ac:spMkLst>
            <pc:docMk/>
            <pc:sldMk cId="3458191821" sldId="264"/>
            <ac:spMk id="3" creationId="{46F5B159-8316-D4EA-3C46-06365982A150}"/>
          </ac:spMkLst>
        </pc:spChg>
        <pc:spChg chg="add">
          <ac:chgData name="Mark Hopkins" userId="d556fad0dab3d376" providerId="LiveId" clId="{141B0F83-2D4B-458F-B7A1-88C6199FE332}" dt="2024-10-26T14:25:49.278" v="287" actId="26606"/>
          <ac:spMkLst>
            <pc:docMk/>
            <pc:sldMk cId="3458191821" sldId="264"/>
            <ac:spMk id="10" creationId="{37D54B6C-87D0-4C03-8335-3955179D2B5B}"/>
          </ac:spMkLst>
        </pc:spChg>
        <pc:picChg chg="add mod ord">
          <ac:chgData name="Mark Hopkins" userId="d556fad0dab3d376" providerId="LiveId" clId="{141B0F83-2D4B-458F-B7A1-88C6199FE332}" dt="2024-10-26T14:25:49.278" v="287" actId="26606"/>
          <ac:picMkLst>
            <pc:docMk/>
            <pc:sldMk cId="3458191821" sldId="264"/>
            <ac:picMk id="5" creationId="{FAE8259A-844C-E4F2-04C8-F210ACDBDABE}"/>
          </ac:picMkLst>
        </pc:picChg>
      </pc:sldChg>
      <pc:sldChg chg="add del">
        <pc:chgData name="Mark Hopkins" userId="d556fad0dab3d376" providerId="LiveId" clId="{141B0F83-2D4B-458F-B7A1-88C6199FE332}" dt="2024-10-26T14:23:50.718" v="283" actId="47"/>
        <pc:sldMkLst>
          <pc:docMk/>
          <pc:sldMk cId="1547097401" sldId="265"/>
        </pc:sldMkLst>
      </pc:sldChg>
      <pc:sldChg chg="add del">
        <pc:chgData name="Mark Hopkins" userId="d556fad0dab3d376" providerId="LiveId" clId="{141B0F83-2D4B-458F-B7A1-88C6199FE332}" dt="2024-10-26T14:23:50.718" v="283" actId="47"/>
        <pc:sldMkLst>
          <pc:docMk/>
          <pc:sldMk cId="3618274207" sldId="266"/>
        </pc:sldMkLst>
      </pc:sldChg>
      <pc:sldChg chg="add del">
        <pc:chgData name="Mark Hopkins" userId="d556fad0dab3d376" providerId="LiveId" clId="{141B0F83-2D4B-458F-B7A1-88C6199FE332}" dt="2024-10-26T14:23:50.718" v="283" actId="47"/>
        <pc:sldMkLst>
          <pc:docMk/>
          <pc:sldMk cId="3714115314" sldId="267"/>
        </pc:sldMkLst>
      </pc:sldChg>
      <pc:sldChg chg="add del">
        <pc:chgData name="Mark Hopkins" userId="d556fad0dab3d376" providerId="LiveId" clId="{141B0F83-2D4B-458F-B7A1-88C6199FE332}" dt="2024-10-26T14:23:50.718" v="283" actId="47"/>
        <pc:sldMkLst>
          <pc:docMk/>
          <pc:sldMk cId="704088476" sldId="268"/>
        </pc:sldMkLst>
      </pc:sldChg>
      <pc:sldChg chg="modSp mod">
        <pc:chgData name="Mark Hopkins" userId="d556fad0dab3d376" providerId="LiveId" clId="{141B0F83-2D4B-458F-B7A1-88C6199FE332}" dt="2024-10-27T12:57:33.026" v="855"/>
        <pc:sldMkLst>
          <pc:docMk/>
          <pc:sldMk cId="2539453662" sldId="269"/>
        </pc:sldMkLst>
        <pc:spChg chg="mod">
          <ac:chgData name="Mark Hopkins" userId="d556fad0dab3d376" providerId="LiveId" clId="{141B0F83-2D4B-458F-B7A1-88C6199FE332}" dt="2024-10-27T12:57:33.026" v="855"/>
          <ac:spMkLst>
            <pc:docMk/>
            <pc:sldMk cId="2539453662" sldId="269"/>
            <ac:spMk id="3" creationId="{A0458627-54AC-C49F-822D-F5B0D754CA43}"/>
          </ac:spMkLst>
        </pc:spChg>
      </pc:sldChg>
      <pc:sldChg chg="modSp">
        <pc:chgData name="Mark Hopkins" userId="d556fad0dab3d376" providerId="LiveId" clId="{141B0F83-2D4B-458F-B7A1-88C6199FE332}" dt="2024-10-27T12:46:22.806" v="838" actId="20577"/>
        <pc:sldMkLst>
          <pc:docMk/>
          <pc:sldMk cId="838932374" sldId="270"/>
        </pc:sldMkLst>
        <pc:spChg chg="mod">
          <ac:chgData name="Mark Hopkins" userId="d556fad0dab3d376" providerId="LiveId" clId="{141B0F83-2D4B-458F-B7A1-88C6199FE332}" dt="2024-10-27T12:46:22.806" v="838" actId="20577"/>
          <ac:spMkLst>
            <pc:docMk/>
            <pc:sldMk cId="838932374" sldId="270"/>
            <ac:spMk id="3" creationId="{EC333095-11D5-4503-AC24-C5A4878026F7}"/>
          </ac:spMkLst>
        </pc:spChg>
      </pc:sldChg>
      <pc:sldChg chg="addSp delSp modSp mod setBg delDesignElem">
        <pc:chgData name="Mark Hopkins" userId="d556fad0dab3d376" providerId="LiveId" clId="{141B0F83-2D4B-458F-B7A1-88C6199FE332}" dt="2024-10-27T12:57:27.277" v="853" actId="21"/>
        <pc:sldMkLst>
          <pc:docMk/>
          <pc:sldMk cId="1422561837" sldId="271"/>
        </pc:sldMkLst>
        <pc:spChg chg="mod">
          <ac:chgData name="Mark Hopkins" userId="d556fad0dab3d376" providerId="LiveId" clId="{141B0F83-2D4B-458F-B7A1-88C6199FE332}" dt="2024-10-27T12:56:43.176" v="839" actId="207"/>
          <ac:spMkLst>
            <pc:docMk/>
            <pc:sldMk cId="1422561837" sldId="271"/>
            <ac:spMk id="2" creationId="{559745BE-927D-4B65-B62A-DCC19D553D7F}"/>
          </ac:spMkLst>
        </pc:spChg>
        <pc:spChg chg="mod">
          <ac:chgData name="Mark Hopkins" userId="d556fad0dab3d376" providerId="LiveId" clId="{141B0F83-2D4B-458F-B7A1-88C6199FE332}" dt="2024-10-27T12:57:27.277" v="853" actId="21"/>
          <ac:spMkLst>
            <pc:docMk/>
            <pc:sldMk cId="1422561837" sldId="271"/>
            <ac:spMk id="11" creationId="{0513532E-7FCA-9D88-6142-7D02DCBFF2F1}"/>
          </ac:spMkLst>
        </pc:spChg>
        <pc:picChg chg="add mod">
          <ac:chgData name="Mark Hopkins" userId="d556fad0dab3d376" providerId="LiveId" clId="{141B0F83-2D4B-458F-B7A1-88C6199FE332}" dt="2024-10-26T14:27:00.699" v="294" actId="962"/>
          <ac:picMkLst>
            <pc:docMk/>
            <pc:sldMk cId="1422561837" sldId="271"/>
            <ac:picMk id="4" creationId="{8F69B343-CE60-0134-FB74-C39F6C7FBF53}"/>
          </ac:picMkLst>
        </pc:picChg>
        <pc:picChg chg="del">
          <ac:chgData name="Mark Hopkins" userId="d556fad0dab3d376" providerId="LiveId" clId="{141B0F83-2D4B-458F-B7A1-88C6199FE332}" dt="2024-10-26T14:26:37.040" v="288" actId="478"/>
          <ac:picMkLst>
            <pc:docMk/>
            <pc:sldMk cId="1422561837" sldId="271"/>
            <ac:picMk id="7" creationId="{A7640C5E-2979-1999-A8EB-13C76F82FEFA}"/>
          </ac:picMkLst>
        </pc:picChg>
        <pc:picChg chg="add">
          <ac:chgData name="Mark Hopkins" userId="d556fad0dab3d376" providerId="LiveId" clId="{141B0F83-2D4B-458F-B7A1-88C6199FE332}" dt="2024-10-26T14:26:52.382" v="292" actId="26606"/>
          <ac:picMkLst>
            <pc:docMk/>
            <pc:sldMk cId="1422561837" sldId="271"/>
            <ac:picMk id="16" creationId="{1CF706DA-13E8-4A4F-9260-551FB8127BDD}"/>
          </ac:picMkLst>
        </pc:picChg>
      </pc:sldChg>
      <pc:sldChg chg="addSp delSp modSp new mod setBg addAnim delAnim setClrOvrMap">
        <pc:chgData name="Mark Hopkins" userId="d556fad0dab3d376" providerId="LiveId" clId="{141B0F83-2D4B-458F-B7A1-88C6199FE332}" dt="2024-10-26T14:37:46.508" v="450" actId="22"/>
        <pc:sldMkLst>
          <pc:docMk/>
          <pc:sldMk cId="514636348" sldId="272"/>
        </pc:sldMkLst>
        <pc:spChg chg="mod">
          <ac:chgData name="Mark Hopkins" userId="d556fad0dab3d376" providerId="LiveId" clId="{141B0F83-2D4B-458F-B7A1-88C6199FE332}" dt="2024-10-26T14:35:08.419" v="447" actId="207"/>
          <ac:spMkLst>
            <pc:docMk/>
            <pc:sldMk cId="514636348" sldId="272"/>
            <ac:spMk id="2" creationId="{186F8F5E-75CE-DE48-EE99-908854FC3BB4}"/>
          </ac:spMkLst>
        </pc:spChg>
        <pc:spChg chg="mod">
          <ac:chgData name="Mark Hopkins" userId="d556fad0dab3d376" providerId="LiveId" clId="{141B0F83-2D4B-458F-B7A1-88C6199FE332}" dt="2024-10-26T14:35:11.158" v="448" actId="207"/>
          <ac:spMkLst>
            <pc:docMk/>
            <pc:sldMk cId="514636348" sldId="272"/>
            <ac:spMk id="3" creationId="{6F8ADCE3-0E41-E954-8731-D206A53CA2A3}"/>
          </ac:spMkLst>
        </pc:spChg>
        <pc:spChg chg="add del">
          <ac:chgData name="Mark Hopkins" userId="d556fad0dab3d376" providerId="LiveId" clId="{141B0F83-2D4B-458F-B7A1-88C6199FE332}" dt="2024-10-26T14:30:58.361" v="424" actId="26606"/>
          <ac:spMkLst>
            <pc:docMk/>
            <pc:sldMk cId="514636348" sldId="272"/>
            <ac:spMk id="10" creationId="{8E482A67-6CD8-49D7-9F85-52ECF99152D0}"/>
          </ac:spMkLst>
        </pc:spChg>
        <pc:spChg chg="add del">
          <ac:chgData name="Mark Hopkins" userId="d556fad0dab3d376" providerId="LiveId" clId="{141B0F83-2D4B-458F-B7A1-88C6199FE332}" dt="2024-10-26T14:30:58.361" v="424" actId="26606"/>
          <ac:spMkLst>
            <pc:docMk/>
            <pc:sldMk cId="514636348" sldId="272"/>
            <ac:spMk id="12" creationId="{418F941B-B7E9-44F2-9A2C-5D35ACF9A678}"/>
          </ac:spMkLst>
        </pc:spChg>
        <pc:spChg chg="add del">
          <ac:chgData name="Mark Hopkins" userId="d556fad0dab3d376" providerId="LiveId" clId="{141B0F83-2D4B-458F-B7A1-88C6199FE332}" dt="2024-10-26T14:37:46.508" v="450" actId="22"/>
          <ac:spMkLst>
            <pc:docMk/>
            <pc:sldMk cId="514636348" sldId="272"/>
            <ac:spMk id="16" creationId="{74CBA86A-6F4F-7F58-46BE-6884E486B625}"/>
          </ac:spMkLst>
        </pc:spChg>
        <pc:picChg chg="add mod ord">
          <ac:chgData name="Mark Hopkins" userId="d556fad0dab3d376" providerId="LiveId" clId="{141B0F83-2D4B-458F-B7A1-88C6199FE332}" dt="2024-10-26T14:31:15.923" v="429" actId="931"/>
          <ac:picMkLst>
            <pc:docMk/>
            <pc:sldMk cId="514636348" sldId="272"/>
            <ac:picMk id="5" creationId="{BAF5C6DB-DFF5-0762-BD57-33A374BC33E0}"/>
          </ac:picMkLst>
        </pc:picChg>
        <pc:picChg chg="add mod">
          <ac:chgData name="Mark Hopkins" userId="d556fad0dab3d376" providerId="LiveId" clId="{141B0F83-2D4B-458F-B7A1-88C6199FE332}" dt="2024-10-26T14:33:59.981" v="439" actId="26606"/>
          <ac:picMkLst>
            <pc:docMk/>
            <pc:sldMk cId="514636348" sldId="272"/>
            <ac:picMk id="7" creationId="{0A5F791C-0273-4FEE-08F7-03F65676E8CC}"/>
          </ac:picMkLst>
        </pc:picChg>
        <pc:picChg chg="add mod">
          <ac:chgData name="Mark Hopkins" userId="d556fad0dab3d376" providerId="LiveId" clId="{141B0F83-2D4B-458F-B7A1-88C6199FE332}" dt="2024-10-26T14:33:59.981" v="439" actId="26606"/>
          <ac:picMkLst>
            <pc:docMk/>
            <pc:sldMk cId="514636348" sldId="272"/>
            <ac:picMk id="9" creationId="{A16B2903-64CF-ADF1-85A1-44C7E8800EB3}"/>
          </ac:picMkLst>
        </pc:picChg>
        <pc:picChg chg="add del">
          <ac:chgData name="Mark Hopkins" userId="d556fad0dab3d376" providerId="LiveId" clId="{141B0F83-2D4B-458F-B7A1-88C6199FE332}" dt="2024-10-26T14:33:59.946" v="438" actId="26606"/>
          <ac:picMkLst>
            <pc:docMk/>
            <pc:sldMk cId="514636348" sldId="272"/>
            <ac:picMk id="11" creationId="{D04C0182-96E7-4A1B-8EAB-F910C2F3ED48}"/>
          </ac:picMkLst>
        </pc:picChg>
        <pc:picChg chg="add">
          <ac:chgData name="Mark Hopkins" userId="d556fad0dab3d376" providerId="LiveId" clId="{141B0F83-2D4B-458F-B7A1-88C6199FE332}" dt="2024-10-26T14:33:59.981" v="439" actId="26606"/>
          <ac:picMkLst>
            <pc:docMk/>
            <pc:sldMk cId="514636348" sldId="272"/>
            <ac:picMk id="13" creationId="{F15A1844-5CB8-438B-B90E-EF2A51CF87B6}"/>
          </ac:picMkLst>
        </pc:picChg>
        <pc:picChg chg="add del">
          <ac:chgData name="Mark Hopkins" userId="d556fad0dab3d376" providerId="LiveId" clId="{141B0F83-2D4B-458F-B7A1-88C6199FE332}" dt="2024-10-26T14:31:15.151" v="427" actId="26606"/>
          <ac:picMkLst>
            <pc:docMk/>
            <pc:sldMk cId="514636348" sldId="272"/>
            <ac:picMk id="14" creationId="{1CF706DA-13E8-4A4F-9260-551FB8127BDD}"/>
          </ac:picMkLst>
        </pc:picChg>
      </pc:sldChg>
      <pc:sldChg chg="addSp delSp modSp new mod setBg">
        <pc:chgData name="Mark Hopkins" userId="d556fad0dab3d376" providerId="LiveId" clId="{141B0F83-2D4B-458F-B7A1-88C6199FE332}" dt="2024-10-26T14:46:40.926" v="823" actId="207"/>
        <pc:sldMkLst>
          <pc:docMk/>
          <pc:sldMk cId="746013614" sldId="273"/>
        </pc:sldMkLst>
        <pc:spChg chg="mod">
          <ac:chgData name="Mark Hopkins" userId="d556fad0dab3d376" providerId="LiveId" clId="{141B0F83-2D4B-458F-B7A1-88C6199FE332}" dt="2024-10-26T14:46:37.261" v="822" actId="207"/>
          <ac:spMkLst>
            <pc:docMk/>
            <pc:sldMk cId="746013614" sldId="273"/>
            <ac:spMk id="2" creationId="{62D9EE82-9736-C839-4BF4-297E5F994489}"/>
          </ac:spMkLst>
        </pc:spChg>
        <pc:spChg chg="mod ord">
          <ac:chgData name="Mark Hopkins" userId="d556fad0dab3d376" providerId="LiveId" clId="{141B0F83-2D4B-458F-B7A1-88C6199FE332}" dt="2024-10-26T14:46:40.926" v="823" actId="207"/>
          <ac:spMkLst>
            <pc:docMk/>
            <pc:sldMk cId="746013614" sldId="273"/>
            <ac:spMk id="3" creationId="{02A42170-475F-3735-7546-13D358A69AC9}"/>
          </ac:spMkLst>
        </pc:spChg>
        <pc:spChg chg="add del">
          <ac:chgData name="Mark Hopkins" userId="d556fad0dab3d376" providerId="LiveId" clId="{141B0F83-2D4B-458F-B7A1-88C6199FE332}" dt="2024-10-26T14:44:45.069" v="634" actId="26606"/>
          <ac:spMkLst>
            <pc:docMk/>
            <pc:sldMk cId="746013614" sldId="273"/>
            <ac:spMk id="12" creationId="{0EF2A0DA-AE81-4A45-972E-646AC2870C2F}"/>
          </ac:spMkLst>
        </pc:spChg>
        <pc:spChg chg="add del">
          <ac:chgData name="Mark Hopkins" userId="d556fad0dab3d376" providerId="LiveId" clId="{141B0F83-2D4B-458F-B7A1-88C6199FE332}" dt="2024-10-26T14:46:29.617" v="821" actId="26606"/>
          <ac:spMkLst>
            <pc:docMk/>
            <pc:sldMk cId="746013614" sldId="273"/>
            <ac:spMk id="13" creationId="{0EF2A0DA-AE81-4A45-972E-646AC2870C2F}"/>
          </ac:spMkLst>
        </pc:spChg>
        <pc:spChg chg="add del">
          <ac:chgData name="Mark Hopkins" userId="d556fad0dab3d376" providerId="LiveId" clId="{141B0F83-2D4B-458F-B7A1-88C6199FE332}" dt="2024-10-26T14:45:05.156" v="640" actId="26606"/>
          <ac:spMkLst>
            <pc:docMk/>
            <pc:sldMk cId="746013614" sldId="273"/>
            <ac:spMk id="18" creationId="{0EF2A0DA-AE81-4A45-972E-646AC2870C2F}"/>
          </ac:spMkLst>
        </pc:spChg>
        <pc:spChg chg="add del">
          <ac:chgData name="Mark Hopkins" userId="d556fad0dab3d376" providerId="LiveId" clId="{141B0F83-2D4B-458F-B7A1-88C6199FE332}" dt="2024-10-26T14:46:21.898" v="818" actId="26606"/>
          <ac:spMkLst>
            <pc:docMk/>
            <pc:sldMk cId="746013614" sldId="273"/>
            <ac:spMk id="20" creationId="{61B2A784-4501-42A8-86DF-DB27DE395089}"/>
          </ac:spMkLst>
        </pc:spChg>
        <pc:spChg chg="add del">
          <ac:chgData name="Mark Hopkins" userId="d556fad0dab3d376" providerId="LiveId" clId="{141B0F83-2D4B-458F-B7A1-88C6199FE332}" dt="2024-10-26T14:46:21.898" v="818" actId="26606"/>
          <ac:spMkLst>
            <pc:docMk/>
            <pc:sldMk cId="746013614" sldId="273"/>
            <ac:spMk id="22" creationId="{6576A321-2C04-4E8E-B7C0-22588C9C5E7A}"/>
          </ac:spMkLst>
        </pc:spChg>
        <pc:picChg chg="add mod ord">
          <ac:chgData name="Mark Hopkins" userId="d556fad0dab3d376" providerId="LiveId" clId="{141B0F83-2D4B-458F-B7A1-88C6199FE332}" dt="2024-10-26T14:45:06.491" v="642" actId="931"/>
          <ac:picMkLst>
            <pc:docMk/>
            <pc:sldMk cId="746013614" sldId="273"/>
            <ac:picMk id="5" creationId="{0FFAAF9F-4BC1-AD8A-AFDC-A688BB03EA81}"/>
          </ac:picMkLst>
        </pc:picChg>
        <pc:picChg chg="add mod ord">
          <ac:chgData name="Mark Hopkins" userId="d556fad0dab3d376" providerId="LiveId" clId="{141B0F83-2D4B-458F-B7A1-88C6199FE332}" dt="2024-10-26T14:45:06.491" v="642" actId="931"/>
          <ac:picMkLst>
            <pc:docMk/>
            <pc:sldMk cId="746013614" sldId="273"/>
            <ac:picMk id="7" creationId="{6C05C703-C215-2846-0045-3C59A230B29A}"/>
          </ac:picMkLst>
        </pc:picChg>
        <pc:picChg chg="add mod ord">
          <ac:chgData name="Mark Hopkins" userId="d556fad0dab3d376" providerId="LiveId" clId="{141B0F83-2D4B-458F-B7A1-88C6199FE332}" dt="2024-10-26T14:46:29.617" v="821" actId="26606"/>
          <ac:picMkLst>
            <pc:docMk/>
            <pc:sldMk cId="746013614" sldId="273"/>
            <ac:picMk id="9" creationId="{5DC80110-F446-53A5-927F-E04FBBADE21B}"/>
          </ac:picMkLst>
        </pc:picChg>
        <pc:picChg chg="add mod ord">
          <ac:chgData name="Mark Hopkins" userId="d556fad0dab3d376" providerId="LiveId" clId="{141B0F83-2D4B-458F-B7A1-88C6199FE332}" dt="2024-10-26T14:46:29.617" v="821" actId="26606"/>
          <ac:picMkLst>
            <pc:docMk/>
            <pc:sldMk cId="746013614" sldId="273"/>
            <ac:picMk id="11" creationId="{3644C4F0-E012-16DE-36B4-E4B4B7FAD070}"/>
          </ac:picMkLst>
        </pc:picChg>
        <pc:picChg chg="add del">
          <ac:chgData name="Mark Hopkins" userId="d556fad0dab3d376" providerId="LiveId" clId="{141B0F83-2D4B-458F-B7A1-88C6199FE332}" dt="2024-10-26T14:44:45.069" v="634" actId="26606"/>
          <ac:picMkLst>
            <pc:docMk/>
            <pc:sldMk cId="746013614" sldId="273"/>
            <ac:picMk id="14" creationId="{B536FA4E-0152-4E27-91DA-0FC22D1846BB}"/>
          </ac:picMkLst>
        </pc:picChg>
        <pc:picChg chg="add del">
          <ac:chgData name="Mark Hopkins" userId="d556fad0dab3d376" providerId="LiveId" clId="{141B0F83-2D4B-458F-B7A1-88C6199FE332}" dt="2024-10-26T14:46:29.617" v="821" actId="26606"/>
          <ac:picMkLst>
            <pc:docMk/>
            <pc:sldMk cId="746013614" sldId="273"/>
            <ac:picMk id="15" creationId="{B536FA4E-0152-4E27-91DA-0FC22D1846BB}"/>
          </ac:picMkLst>
        </pc:picChg>
        <pc:picChg chg="add del">
          <ac:chgData name="Mark Hopkins" userId="d556fad0dab3d376" providerId="LiveId" clId="{141B0F83-2D4B-458F-B7A1-88C6199FE332}" dt="2024-10-26T14:44:47.156" v="636" actId="26606"/>
          <ac:picMkLst>
            <pc:docMk/>
            <pc:sldMk cId="746013614" sldId="273"/>
            <ac:picMk id="16" creationId="{7AA41F59-BAF0-4CFD-A9FA-ED4C838B5450}"/>
          </ac:picMkLst>
        </pc:picChg>
        <pc:picChg chg="add del">
          <ac:chgData name="Mark Hopkins" userId="d556fad0dab3d376" providerId="LiveId" clId="{141B0F83-2D4B-458F-B7A1-88C6199FE332}" dt="2024-10-26T14:45:05.156" v="640" actId="26606"/>
          <ac:picMkLst>
            <pc:docMk/>
            <pc:sldMk cId="746013614" sldId="273"/>
            <ac:picMk id="19" creationId="{B536FA4E-0152-4E27-91DA-0FC22D1846BB}"/>
          </ac:picMkLst>
        </pc:picChg>
        <pc:picChg chg="add del">
          <ac:chgData name="Mark Hopkins" userId="d556fad0dab3d376" providerId="LiveId" clId="{141B0F83-2D4B-458F-B7A1-88C6199FE332}" dt="2024-10-26T14:46:29.606" v="820" actId="26606"/>
          <ac:picMkLst>
            <pc:docMk/>
            <pc:sldMk cId="746013614" sldId="273"/>
            <ac:picMk id="24" creationId="{F15A1844-5CB8-438B-B90E-EF2A51CF87B6}"/>
          </ac:picMkLst>
        </pc:picChg>
      </pc:sldChg>
      <pc:sldChg chg="delSp modSp del mod delDesignElem">
        <pc:chgData name="Mark Hopkins" userId="d556fad0dab3d376" providerId="LiveId" clId="{141B0F83-2D4B-458F-B7A1-88C6199FE332}" dt="2024-10-26T14:39:48.255" v="494" actId="2696"/>
        <pc:sldMkLst>
          <pc:docMk/>
          <pc:sldMk cId="3827008687" sldId="273"/>
        </pc:sldMkLst>
        <pc:spChg chg="mod">
          <ac:chgData name="Mark Hopkins" userId="d556fad0dab3d376" providerId="LiveId" clId="{141B0F83-2D4B-458F-B7A1-88C6199FE332}" dt="2024-10-26T14:38:56.491" v="472" actId="20577"/>
          <ac:spMkLst>
            <pc:docMk/>
            <pc:sldMk cId="3827008687" sldId="273"/>
            <ac:spMk id="2" creationId="{4896AA43-AFB8-5B44-1613-2742A2E6F794}"/>
          </ac:spMkLst>
        </pc:spChg>
        <pc:spChg chg="mod">
          <ac:chgData name="Mark Hopkins" userId="d556fad0dab3d376" providerId="LiveId" clId="{141B0F83-2D4B-458F-B7A1-88C6199FE332}" dt="2024-10-26T14:39:41.563" v="493" actId="20577"/>
          <ac:spMkLst>
            <pc:docMk/>
            <pc:sldMk cId="3827008687" sldId="273"/>
            <ac:spMk id="3" creationId="{0F48775A-F1EC-C778-E93B-D67EFFFC8619}"/>
          </ac:spMkLst>
        </pc:spChg>
        <pc:picChg chg="del">
          <ac:chgData name="Mark Hopkins" userId="d556fad0dab3d376" providerId="LiveId" clId="{141B0F83-2D4B-458F-B7A1-88C6199FE332}" dt="2024-10-26T14:39:13.904" v="473" actId="478"/>
          <ac:picMkLst>
            <pc:docMk/>
            <pc:sldMk cId="3827008687" sldId="273"/>
            <ac:picMk id="7" creationId="{5B6CC4D8-D531-E2E9-9576-6EA06702D00F}"/>
          </ac:picMkLst>
        </pc:picChg>
        <pc:picChg chg="del">
          <ac:chgData name="Mark Hopkins" userId="d556fad0dab3d376" providerId="LiveId" clId="{141B0F83-2D4B-458F-B7A1-88C6199FE332}" dt="2024-10-26T14:39:15.777" v="474" actId="478"/>
          <ac:picMkLst>
            <pc:docMk/>
            <pc:sldMk cId="3827008687" sldId="273"/>
            <ac:picMk id="9" creationId="{C505F112-48FE-706F-DBAB-406CE648C99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EA13-F485-4C10-9947-7C2A71D00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22" y="1769540"/>
            <a:ext cx="11967712" cy="18288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The Appointed Festivals </a:t>
            </a:r>
            <a:b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of the LORD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8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First Fruits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Day After the Sabbath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Between March and April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Always fall on a Sunday</a:t>
            </a: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Jesus died on Passover A.D. 30 – On a Wednesday 14th of Nisan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 Days &amp; 3 Nights in the ground just like the Prophet Jonah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Women Prepared Spices on Friday b/c Thursday was 15</a:t>
            </a:r>
            <a:r>
              <a:rPr lang="en-US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of Nisan (Unleavened Bread) and it was a High Sabbath.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90CD2-2D63-AB19-C047-7B791FD480F5}"/>
              </a:ext>
            </a:extLst>
          </p:cNvPr>
          <p:cNvSpPr/>
          <p:nvPr/>
        </p:nvSpPr>
        <p:spPr>
          <a:xfrm>
            <a:off x="132361" y="5240812"/>
            <a:ext cx="2793650" cy="970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Passover 14</a:t>
            </a:r>
            <a:r>
              <a:rPr lang="en-US" baseline="30000" dirty="0"/>
              <a:t>th</a:t>
            </a:r>
            <a:r>
              <a:rPr lang="en-US" dirty="0"/>
              <a:t> Nisan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2E1063-E878-52D2-AEA9-9FAFFFCC1054}"/>
              </a:ext>
            </a:extLst>
          </p:cNvPr>
          <p:cNvSpPr/>
          <p:nvPr/>
        </p:nvSpPr>
        <p:spPr>
          <a:xfrm>
            <a:off x="2938623" y="5246420"/>
            <a:ext cx="3164665" cy="970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Unleavened Bread 15</a:t>
            </a:r>
            <a:r>
              <a:rPr lang="en-US" baseline="30000" dirty="0"/>
              <a:t>th</a:t>
            </a:r>
            <a:r>
              <a:rPr lang="en-US" dirty="0"/>
              <a:t> Nisan</a:t>
            </a:r>
          </a:p>
          <a:p>
            <a:pPr algn="ctr"/>
            <a:r>
              <a:rPr lang="en-US" dirty="0"/>
              <a:t>High Sabbath – 7 Days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B87AF-7F57-623C-44EB-4BD002ECEF86}"/>
              </a:ext>
            </a:extLst>
          </p:cNvPr>
          <p:cNvSpPr/>
          <p:nvPr/>
        </p:nvSpPr>
        <p:spPr>
          <a:xfrm>
            <a:off x="6107632" y="5252726"/>
            <a:ext cx="3164665" cy="970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First Fruit on Sunday</a:t>
            </a:r>
          </a:p>
        </p:txBody>
      </p:sp>
    </p:spTree>
    <p:extLst>
      <p:ext uri="{BB962C8B-B14F-4D97-AF65-F5344CB8AC3E}">
        <p14:creationId xmlns:p14="http://schemas.microsoft.com/office/powerpoint/2010/main" val="83893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978072" cy="970450"/>
          </a:xfrm>
        </p:spPr>
        <p:txBody>
          <a:bodyPr>
            <a:normAutofit/>
          </a:bodyPr>
          <a:lstStyle/>
          <a:p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The Barley Harvest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513532E-7FCA-9D88-6142-7D02DCBFF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828801"/>
            <a:ext cx="5978072" cy="38660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Clr>
                <a:srgbClr val="F7B667"/>
              </a:buClr>
            </a:pPr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First Sheaf is cut and presented to the LORD</a:t>
            </a:r>
          </a:p>
          <a:p>
            <a:pPr>
              <a:lnSpc>
                <a:spcPct val="90000"/>
              </a:lnSpc>
              <a:buClr>
                <a:srgbClr val="F7B667"/>
              </a:buClr>
            </a:pPr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The LORDS acceptance was a pledge</a:t>
            </a:r>
          </a:p>
          <a:p>
            <a:pPr>
              <a:lnSpc>
                <a:spcPct val="90000"/>
              </a:lnSpc>
              <a:buClr>
                <a:srgbClr val="F7B667"/>
              </a:buClr>
            </a:pPr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Nothing was to be harvested until the Priest finished with the waving</a:t>
            </a:r>
          </a:p>
          <a:p>
            <a:pPr>
              <a:lnSpc>
                <a:spcPct val="90000"/>
              </a:lnSpc>
              <a:buClr>
                <a:srgbClr val="F7B667"/>
              </a:buClr>
            </a:pPr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First Fruits is the shadow of Jesus Christ </a:t>
            </a:r>
          </a:p>
          <a:p>
            <a:pPr>
              <a:lnSpc>
                <a:spcPct val="90000"/>
              </a:lnSpc>
              <a:buClr>
                <a:srgbClr val="F7B667"/>
              </a:buClr>
            </a:pPr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The best was resurrected first then the Saints. Matt 27:50-53</a:t>
            </a:r>
          </a:p>
          <a:p>
            <a:pPr>
              <a:lnSpc>
                <a:spcPct val="90000"/>
              </a:lnSpc>
              <a:buClr>
                <a:srgbClr val="F7B667"/>
              </a:buClr>
            </a:pPr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The Type was the High Priest, and the Anti-Type is Christ </a:t>
            </a:r>
          </a:p>
          <a:p>
            <a:pPr>
              <a:lnSpc>
                <a:spcPct val="90000"/>
              </a:lnSpc>
              <a:buClr>
                <a:srgbClr val="F7B667"/>
              </a:buClr>
            </a:pPr>
            <a:endParaRPr lang="en-US" dirty="0">
              <a:ln>
                <a:solidFill>
                  <a:srgbClr val="404040">
                    <a:alpha val="10000"/>
                  </a:srgbClr>
                </a:solidFill>
              </a:ln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CF706DA-13E8-4A4F-9260-551FB8127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232905" y="1"/>
            <a:ext cx="4959095" cy="6858000"/>
          </a:xfrm>
          <a:prstGeom prst="rect">
            <a:avLst/>
          </a:prstGeom>
        </p:spPr>
      </p:pic>
      <p:pic>
        <p:nvPicPr>
          <p:cNvPr id="4" name="Picture 3" descr="A hand holding wheat in a field">
            <a:extLst>
              <a:ext uri="{FF2B5EF4-FFF2-40B4-BE49-F238E27FC236}">
                <a16:creationId xmlns:a16="http://schemas.microsoft.com/office/drawing/2014/main" id="{8F69B343-CE60-0134-FB74-C39F6C7FBF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371" r="7528" b="-1"/>
          <a:stretch/>
        </p:blipFill>
        <p:spPr>
          <a:xfrm>
            <a:off x="7552945" y="643465"/>
            <a:ext cx="3995592" cy="510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61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EF4F1-51F3-F3A1-9E8E-B044A0A4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Pentecost/Shavuot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58627-54AC-C49F-822D-F5B0D754C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50 Days after First Fruits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30 + 20 = 50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Atzeret means Conclusion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Jews believe that God gave Moses the Law 50 days after First Fruits.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 Loaves with leaven signify the 2 houses of Israel</a:t>
            </a:r>
          </a:p>
          <a:p>
            <a:r>
              <a:rPr lang="en-US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Psalms 40:7</a:t>
            </a: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5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Seven Feasts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3212529" cy="4058751"/>
          </a:xfrm>
        </p:spPr>
        <p:txBody>
          <a:bodyPr/>
          <a:lstStyle/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Passover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Unleavened Bread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First Fruits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Pentecost (Shavuot)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Trumpets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Day of Atonement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Tabernacles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5FB01D-B41C-C0DE-40A7-2FF94FA5D008}"/>
              </a:ext>
            </a:extLst>
          </p:cNvPr>
          <p:cNvCxnSpPr/>
          <p:nvPr/>
        </p:nvCxnSpPr>
        <p:spPr>
          <a:xfrm>
            <a:off x="3838204" y="3670886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996F5F-4B33-D818-C261-836EB9B0418D}"/>
              </a:ext>
            </a:extLst>
          </p:cNvPr>
          <p:cNvCxnSpPr>
            <a:cxnSpLocks/>
          </p:cNvCxnSpPr>
          <p:nvPr/>
        </p:nvCxnSpPr>
        <p:spPr>
          <a:xfrm>
            <a:off x="5083336" y="3698823"/>
            <a:ext cx="3495" cy="945965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09A0FA8-19A2-68EB-96B3-71F5F3D781A0}"/>
              </a:ext>
            </a:extLst>
          </p:cNvPr>
          <p:cNvCxnSpPr/>
          <p:nvPr/>
        </p:nvCxnSpPr>
        <p:spPr>
          <a:xfrm>
            <a:off x="3834707" y="4644051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46BE59-BC06-DA88-2336-22126AEEE0EB}"/>
              </a:ext>
            </a:extLst>
          </p:cNvPr>
          <p:cNvSpPr txBox="1"/>
          <p:nvPr/>
        </p:nvSpPr>
        <p:spPr>
          <a:xfrm>
            <a:off x="5315578" y="3857852"/>
            <a:ext cx="2023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Fall Feasts</a:t>
            </a:r>
          </a:p>
        </p:txBody>
      </p:sp>
    </p:spTree>
    <p:extLst>
      <p:ext uri="{BB962C8B-B14F-4D97-AF65-F5344CB8AC3E}">
        <p14:creationId xmlns:p14="http://schemas.microsoft.com/office/powerpoint/2010/main" val="9851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blowing a shofar&#10;&#10;Description automatically generated">
            <a:extLst>
              <a:ext uri="{FF2B5EF4-FFF2-40B4-BE49-F238E27FC236}">
                <a16:creationId xmlns:a16="http://schemas.microsoft.com/office/drawing/2014/main" id="{FAE8259A-844C-E4F2-04C8-F210ACDBDA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929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 useBgFill="1">
        <p:nvSpPr>
          <p:cNvPr id="10" name="Freeform 5">
            <a:extLst>
              <a:ext uri="{FF2B5EF4-FFF2-40B4-BE49-F238E27FC236}">
                <a16:creationId xmlns:a16="http://schemas.microsoft.com/office/drawing/2014/main" id="{37D54B6C-87D0-4C03-8335-3955179D2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-118536" y="1371603"/>
            <a:ext cx="5624423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6BBDB2-778F-D876-83DD-DA03C1AC9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845388"/>
            <a:ext cx="3596420" cy="979016"/>
          </a:xfrm>
        </p:spPr>
        <p:txBody>
          <a:bodyPr anchor="b">
            <a:normAutofit/>
          </a:bodyPr>
          <a:lstStyle/>
          <a:p>
            <a:pPr algn="l"/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Feast of Trumpets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5B159-8316-D4EA-3C46-06365982A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68237"/>
            <a:ext cx="3531684" cy="3679189"/>
          </a:xfrm>
        </p:spPr>
        <p:txBody>
          <a:bodyPr anchor="t">
            <a:normAutofit/>
          </a:bodyPr>
          <a:lstStyle/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Observe a rest, blow trumpets and then present a food offering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Holy Convocation - REHEARSAL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Yom Teruah – The Day of Blowing Trumpets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Hebrews were on a Lunar Calendar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New Moon and the Night Sky</a:t>
            </a:r>
          </a:p>
        </p:txBody>
      </p:sp>
    </p:spTree>
    <p:extLst>
      <p:ext uri="{BB962C8B-B14F-4D97-AF65-F5344CB8AC3E}">
        <p14:creationId xmlns:p14="http://schemas.microsoft.com/office/powerpoint/2010/main" val="3458191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F8F5E-75CE-DE48-EE99-908854FC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0"/>
            <a:ext cx="5168052" cy="111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Feast of Trumpets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ADCE3-0E41-E954-8731-D206A53CA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6" y="1828800"/>
            <a:ext cx="5168052" cy="3962400"/>
          </a:xfrm>
        </p:spPr>
        <p:txBody>
          <a:bodyPr>
            <a:normAutofit/>
          </a:bodyPr>
          <a:lstStyle/>
          <a:p>
            <a:pPr marL="36900" indent="0">
              <a:buClr>
                <a:srgbClr val="489AF7"/>
              </a:buClr>
              <a:buNone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 Types of Trumpets – Silver Trumpets and a Ram’s horn called the Shofar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5A1844-5CB8-438B-B90E-EF2A51CF8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6586695" y="1"/>
            <a:ext cx="5605305" cy="6858000"/>
          </a:xfrm>
          <a:prstGeom prst="rect">
            <a:avLst/>
          </a:prstGeom>
        </p:spPr>
      </p:pic>
      <p:pic>
        <p:nvPicPr>
          <p:cNvPr id="7" name="Picture 6" descr="A close-up of a horn&#10;&#10;Description automatically generated">
            <a:extLst>
              <a:ext uri="{FF2B5EF4-FFF2-40B4-BE49-F238E27FC236}">
                <a16:creationId xmlns:a16="http://schemas.microsoft.com/office/drawing/2014/main" id="{0A5F791C-0273-4FEE-08F7-03F65676E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100" y="609601"/>
            <a:ext cx="3556252" cy="2507158"/>
          </a:xfrm>
          <a:prstGeom prst="rect">
            <a:avLst/>
          </a:prstGeom>
        </p:spPr>
      </p:pic>
      <p:pic>
        <p:nvPicPr>
          <p:cNvPr id="9" name="Picture 8" descr="A pair of trumpets against a blue sky&#10;&#10;Description automatically generated">
            <a:extLst>
              <a:ext uri="{FF2B5EF4-FFF2-40B4-BE49-F238E27FC236}">
                <a16:creationId xmlns:a16="http://schemas.microsoft.com/office/drawing/2014/main" id="{A16B2903-64CF-ADF1-85A1-44C7E8800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4936" y="3442694"/>
            <a:ext cx="3874581" cy="217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3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oon in the sky&#10;&#10;Description automatically generated">
            <a:extLst>
              <a:ext uri="{FF2B5EF4-FFF2-40B4-BE49-F238E27FC236}">
                <a16:creationId xmlns:a16="http://schemas.microsoft.com/office/drawing/2014/main" id="{5DC80110-F446-53A5-927F-E04FBBADE2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rcRect l="18453" r="14914"/>
          <a:stretch/>
        </p:blipFill>
        <p:spPr>
          <a:xfrm>
            <a:off x="20" y="10"/>
            <a:ext cx="6092932" cy="6857990"/>
          </a:xfrm>
          <a:prstGeom prst="rect">
            <a:avLst/>
          </a:prstGeom>
        </p:spPr>
      </p:pic>
      <p:pic>
        <p:nvPicPr>
          <p:cNvPr id="11" name="Picture 10" descr="A painting of a city with a fire&#10;&#10;Description automatically generated">
            <a:extLst>
              <a:ext uri="{FF2B5EF4-FFF2-40B4-BE49-F238E27FC236}">
                <a16:creationId xmlns:a16="http://schemas.microsoft.com/office/drawing/2014/main" id="{3644C4F0-E012-16DE-36B4-E4B4B7FAD0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rcRect l="20319" r="20317" b="-1"/>
          <a:stretch/>
        </p:blipFill>
        <p:spPr>
          <a:xfrm>
            <a:off x="6092952" y="10"/>
            <a:ext cx="6099048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D9EE82-9736-C839-4BF4-297E5F994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Resurrection/Israel’s Dark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42170-475F-3735-7546-13D358A69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05875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Calling together the Elect from the 4 winds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Day of the LORD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Coming Judgment</a:t>
            </a:r>
          </a:p>
        </p:txBody>
      </p:sp>
    </p:spTree>
    <p:extLst>
      <p:ext uri="{BB962C8B-B14F-4D97-AF65-F5344CB8AC3E}">
        <p14:creationId xmlns:p14="http://schemas.microsoft.com/office/powerpoint/2010/main" val="7460136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296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Calisto MT</vt:lpstr>
      <vt:lpstr>Wingdings 2</vt:lpstr>
      <vt:lpstr>Slate</vt:lpstr>
      <vt:lpstr>The Appointed Festivals  of the LORD</vt:lpstr>
      <vt:lpstr>Feast of First Fruits</vt:lpstr>
      <vt:lpstr>The Barley Harvest</vt:lpstr>
      <vt:lpstr>Pentecost/Shavuot</vt:lpstr>
      <vt:lpstr>The Seven Feasts</vt:lpstr>
      <vt:lpstr>The Feast of Trumpets</vt:lpstr>
      <vt:lpstr>The Feast of Trumpets</vt:lpstr>
      <vt:lpstr>Resurrection/Israel’s Dark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Passover Week</dc:title>
  <dc:creator>Mark Hopkins</dc:creator>
  <cp:lastModifiedBy>Mark Hopkins</cp:lastModifiedBy>
  <cp:revision>5</cp:revision>
  <dcterms:created xsi:type="dcterms:W3CDTF">2019-06-01T11:23:04Z</dcterms:created>
  <dcterms:modified xsi:type="dcterms:W3CDTF">2024-10-27T12:57:42Z</dcterms:modified>
</cp:coreProperties>
</file>